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876" r:id="rId4"/>
    <p:sldId id="259" r:id="rId5"/>
    <p:sldId id="260" r:id="rId6"/>
    <p:sldId id="261" r:id="rId7"/>
    <p:sldId id="267" r:id="rId8"/>
    <p:sldId id="263" r:id="rId9"/>
    <p:sldId id="264" r:id="rId10"/>
    <p:sldId id="364" r:id="rId11"/>
    <p:sldId id="367" r:id="rId12"/>
    <p:sldId id="371" r:id="rId13"/>
    <p:sldId id="372" r:id="rId14"/>
    <p:sldId id="373" r:id="rId15"/>
    <p:sldId id="370" r:id="rId16"/>
    <p:sldId id="875" r:id="rId17"/>
    <p:sldId id="877" r:id="rId18"/>
    <p:sldId id="878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14.png"/><Relationship Id="rId4" Type="http://schemas.openxmlformats.org/officeDocument/2006/relationships/image" Target="../media/image3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4.png"/><Relationship Id="rId7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14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82456-D87B-4E35-BD18-E4A5A49F92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35DE222-86E1-4FDB-8EDD-638481B61D99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Established in 2001 by the Government of Maharashtra</a:t>
          </a:r>
        </a:p>
      </dgm:t>
    </dgm:pt>
    <dgm:pt modelId="{E253C6B5-A8A1-44C4-8413-4C92248CBAD4}" type="parTrans" cxnId="{D48BECF4-97DB-45D8-86F4-E8E1E9F99AA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6C1CF866-94EB-4749-8E4D-87902B8474F8}" type="sibTrans" cxnId="{D48BECF4-97DB-45D8-86F4-E8E1E9F99AA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3AE3352-67B6-4965-BEAF-1749775FC442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Vision: Create a knowledge-led society by bridging the digital divide</a:t>
          </a:r>
        </a:p>
      </dgm:t>
    </dgm:pt>
    <dgm:pt modelId="{E24E3E59-0675-4E6D-BAAD-79F8061E2BAB}" type="parTrans" cxnId="{E30A5D5D-00E9-4C04-BD83-D01468AD038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8129DAF-8EE7-441A-BE2C-1FB88D57D46C}" type="sibTrans" cxnId="{E30A5D5D-00E9-4C04-BD83-D01468AD038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F84800C-B9B4-440A-8BDB-9800B939287C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Delivered high-quality, affordable digital education across Maharashtra</a:t>
          </a:r>
        </a:p>
      </dgm:t>
    </dgm:pt>
    <dgm:pt modelId="{899132B0-5AD5-450E-BA6C-DFB6DAB98F8E}" type="parTrans" cxnId="{B326CD01-9C44-4937-9D97-C0139FE5BBD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3C2940B-24AA-43B5-8A46-D8ADF0D17735}" type="sibTrans" cxnId="{B326CD01-9C44-4937-9D97-C0139FE5BBD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92FAAFF-9DEF-4476-B804-68B614D40FB2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Empowered over 1.3 crore learners</a:t>
          </a:r>
        </a:p>
      </dgm:t>
    </dgm:pt>
    <dgm:pt modelId="{8D89D47D-E15C-42BA-8886-EED984873EF4}" type="parTrans" cxnId="{9E042047-7F73-4C6C-8B56-5F9C812A377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E9D44DFA-8856-4D1C-BD6C-1F30A05A7692}" type="sibTrans" cxnId="{9E042047-7F73-4C6C-8B56-5F9C812A377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91A8FA8-8FC2-4E0D-BFE7-FDB9A3DFB132}" type="pres">
      <dgm:prSet presAssocID="{26582456-D87B-4E35-BD18-E4A5A49F92F2}" presName="vert0" presStyleCnt="0">
        <dgm:presLayoutVars>
          <dgm:dir/>
          <dgm:animOne val="branch"/>
          <dgm:animLvl val="lvl"/>
        </dgm:presLayoutVars>
      </dgm:prSet>
      <dgm:spPr/>
    </dgm:pt>
    <dgm:pt modelId="{837F06DA-15E0-4B78-B1B5-351430FD3A38}" type="pres">
      <dgm:prSet presAssocID="{835DE222-86E1-4FDB-8EDD-638481B61D99}" presName="thickLine" presStyleLbl="alignNode1" presStyleIdx="0" presStyleCnt="4"/>
      <dgm:spPr/>
    </dgm:pt>
    <dgm:pt modelId="{443799E6-C002-4006-9ABA-226F1FACEB55}" type="pres">
      <dgm:prSet presAssocID="{835DE222-86E1-4FDB-8EDD-638481B61D99}" presName="horz1" presStyleCnt="0"/>
      <dgm:spPr/>
    </dgm:pt>
    <dgm:pt modelId="{F50C97D2-870A-4248-A748-8AD8001E026F}" type="pres">
      <dgm:prSet presAssocID="{835DE222-86E1-4FDB-8EDD-638481B61D99}" presName="tx1" presStyleLbl="revTx" presStyleIdx="0" presStyleCnt="4"/>
      <dgm:spPr/>
    </dgm:pt>
    <dgm:pt modelId="{AA848583-013C-4CB7-93A8-719369564884}" type="pres">
      <dgm:prSet presAssocID="{835DE222-86E1-4FDB-8EDD-638481B61D99}" presName="vert1" presStyleCnt="0"/>
      <dgm:spPr/>
    </dgm:pt>
    <dgm:pt modelId="{3A07B906-A860-42B4-AE11-859FD9FCC1E0}" type="pres">
      <dgm:prSet presAssocID="{A3AE3352-67B6-4965-BEAF-1749775FC442}" presName="thickLine" presStyleLbl="alignNode1" presStyleIdx="1" presStyleCnt="4"/>
      <dgm:spPr/>
    </dgm:pt>
    <dgm:pt modelId="{63400245-D08A-4B5E-9AFA-A42A0AB11582}" type="pres">
      <dgm:prSet presAssocID="{A3AE3352-67B6-4965-BEAF-1749775FC442}" presName="horz1" presStyleCnt="0"/>
      <dgm:spPr/>
    </dgm:pt>
    <dgm:pt modelId="{0318228F-01DB-40DA-9C49-8DB61B280EA9}" type="pres">
      <dgm:prSet presAssocID="{A3AE3352-67B6-4965-BEAF-1749775FC442}" presName="tx1" presStyleLbl="revTx" presStyleIdx="1" presStyleCnt="4"/>
      <dgm:spPr/>
    </dgm:pt>
    <dgm:pt modelId="{09C0372B-2205-4314-A7B3-BD30CB3C0402}" type="pres">
      <dgm:prSet presAssocID="{A3AE3352-67B6-4965-BEAF-1749775FC442}" presName="vert1" presStyleCnt="0"/>
      <dgm:spPr/>
    </dgm:pt>
    <dgm:pt modelId="{941AD895-159C-4224-83B1-AF2350F7D22D}" type="pres">
      <dgm:prSet presAssocID="{AF84800C-B9B4-440A-8BDB-9800B939287C}" presName="thickLine" presStyleLbl="alignNode1" presStyleIdx="2" presStyleCnt="4"/>
      <dgm:spPr/>
    </dgm:pt>
    <dgm:pt modelId="{EF23176A-9BA0-4C92-97DA-5FD9331A9E32}" type="pres">
      <dgm:prSet presAssocID="{AF84800C-B9B4-440A-8BDB-9800B939287C}" presName="horz1" presStyleCnt="0"/>
      <dgm:spPr/>
    </dgm:pt>
    <dgm:pt modelId="{B0B12A46-40FC-43C6-8428-CA7DADD9334E}" type="pres">
      <dgm:prSet presAssocID="{AF84800C-B9B4-440A-8BDB-9800B939287C}" presName="tx1" presStyleLbl="revTx" presStyleIdx="2" presStyleCnt="4"/>
      <dgm:spPr/>
    </dgm:pt>
    <dgm:pt modelId="{09444D8C-14D1-4528-9967-4B125964C3C3}" type="pres">
      <dgm:prSet presAssocID="{AF84800C-B9B4-440A-8BDB-9800B939287C}" presName="vert1" presStyleCnt="0"/>
      <dgm:spPr/>
    </dgm:pt>
    <dgm:pt modelId="{8CCEAE8E-4EFB-4D5D-9B69-A3C0A52994BF}" type="pres">
      <dgm:prSet presAssocID="{992FAAFF-9DEF-4476-B804-68B614D40FB2}" presName="thickLine" presStyleLbl="alignNode1" presStyleIdx="3" presStyleCnt="4"/>
      <dgm:spPr/>
    </dgm:pt>
    <dgm:pt modelId="{7A466692-D4CA-4FB1-A2CA-B5C2E59D0AD7}" type="pres">
      <dgm:prSet presAssocID="{992FAAFF-9DEF-4476-B804-68B614D40FB2}" presName="horz1" presStyleCnt="0"/>
      <dgm:spPr/>
    </dgm:pt>
    <dgm:pt modelId="{06540414-0B5F-491B-BDA8-217E2DAB0436}" type="pres">
      <dgm:prSet presAssocID="{992FAAFF-9DEF-4476-B804-68B614D40FB2}" presName="tx1" presStyleLbl="revTx" presStyleIdx="3" presStyleCnt="4"/>
      <dgm:spPr/>
    </dgm:pt>
    <dgm:pt modelId="{DEFADA97-47CB-40BF-B3D7-CA8BA69CF7C0}" type="pres">
      <dgm:prSet presAssocID="{992FAAFF-9DEF-4476-B804-68B614D40FB2}" presName="vert1" presStyleCnt="0"/>
      <dgm:spPr/>
    </dgm:pt>
  </dgm:ptLst>
  <dgm:cxnLst>
    <dgm:cxn modelId="{B326CD01-9C44-4937-9D97-C0139FE5BBDC}" srcId="{26582456-D87B-4E35-BD18-E4A5A49F92F2}" destId="{AF84800C-B9B4-440A-8BDB-9800B939287C}" srcOrd="2" destOrd="0" parTransId="{899132B0-5AD5-450E-BA6C-DFB6DAB98F8E}" sibTransId="{13C2940B-24AA-43B5-8A46-D8ADF0D17735}"/>
    <dgm:cxn modelId="{D39A1624-E9D0-452F-9B3B-4FCEF2D950B0}" type="presOf" srcId="{AF84800C-B9B4-440A-8BDB-9800B939287C}" destId="{B0B12A46-40FC-43C6-8428-CA7DADD9334E}" srcOrd="0" destOrd="0" presId="urn:microsoft.com/office/officeart/2008/layout/LinedList"/>
    <dgm:cxn modelId="{90794228-F874-4C46-9674-7A6421986E0A}" type="presOf" srcId="{992FAAFF-9DEF-4476-B804-68B614D40FB2}" destId="{06540414-0B5F-491B-BDA8-217E2DAB0436}" srcOrd="0" destOrd="0" presId="urn:microsoft.com/office/officeart/2008/layout/LinedList"/>
    <dgm:cxn modelId="{E30A5D5D-00E9-4C04-BD83-D01468AD038A}" srcId="{26582456-D87B-4E35-BD18-E4A5A49F92F2}" destId="{A3AE3352-67B6-4965-BEAF-1749775FC442}" srcOrd="1" destOrd="0" parTransId="{E24E3E59-0675-4E6D-BAAD-79F8061E2BAB}" sibTransId="{58129DAF-8EE7-441A-BE2C-1FB88D57D46C}"/>
    <dgm:cxn modelId="{DAF76564-C810-43D8-97EE-378B73DFD4AC}" type="presOf" srcId="{A3AE3352-67B6-4965-BEAF-1749775FC442}" destId="{0318228F-01DB-40DA-9C49-8DB61B280EA9}" srcOrd="0" destOrd="0" presId="urn:microsoft.com/office/officeart/2008/layout/LinedList"/>
    <dgm:cxn modelId="{9E042047-7F73-4C6C-8B56-5F9C812A3779}" srcId="{26582456-D87B-4E35-BD18-E4A5A49F92F2}" destId="{992FAAFF-9DEF-4476-B804-68B614D40FB2}" srcOrd="3" destOrd="0" parTransId="{8D89D47D-E15C-42BA-8886-EED984873EF4}" sibTransId="{E9D44DFA-8856-4D1C-BD6C-1F30A05A7692}"/>
    <dgm:cxn modelId="{BB860ACF-550C-46A5-8C0C-28B7A93EBC25}" type="presOf" srcId="{835DE222-86E1-4FDB-8EDD-638481B61D99}" destId="{F50C97D2-870A-4248-A748-8AD8001E026F}" srcOrd="0" destOrd="0" presId="urn:microsoft.com/office/officeart/2008/layout/LinedList"/>
    <dgm:cxn modelId="{5B0930CF-522C-43D0-B7AA-FC67713D17B3}" type="presOf" srcId="{26582456-D87B-4E35-BD18-E4A5A49F92F2}" destId="{F91A8FA8-8FC2-4E0D-BFE7-FDB9A3DFB132}" srcOrd="0" destOrd="0" presId="urn:microsoft.com/office/officeart/2008/layout/LinedList"/>
    <dgm:cxn modelId="{D48BECF4-97DB-45D8-86F4-E8E1E9F99AA1}" srcId="{26582456-D87B-4E35-BD18-E4A5A49F92F2}" destId="{835DE222-86E1-4FDB-8EDD-638481B61D99}" srcOrd="0" destOrd="0" parTransId="{E253C6B5-A8A1-44C4-8413-4C92248CBAD4}" sibTransId="{6C1CF866-94EB-4749-8E4D-87902B8474F8}"/>
    <dgm:cxn modelId="{71B9E146-CF3D-46C9-8735-7799022AF6DB}" type="presParOf" srcId="{F91A8FA8-8FC2-4E0D-BFE7-FDB9A3DFB132}" destId="{837F06DA-15E0-4B78-B1B5-351430FD3A38}" srcOrd="0" destOrd="0" presId="urn:microsoft.com/office/officeart/2008/layout/LinedList"/>
    <dgm:cxn modelId="{D402030C-8245-4EE5-B430-989AAD88CB7A}" type="presParOf" srcId="{F91A8FA8-8FC2-4E0D-BFE7-FDB9A3DFB132}" destId="{443799E6-C002-4006-9ABA-226F1FACEB55}" srcOrd="1" destOrd="0" presId="urn:microsoft.com/office/officeart/2008/layout/LinedList"/>
    <dgm:cxn modelId="{9B7C2C5E-F43E-4720-AED4-AACB54407D4C}" type="presParOf" srcId="{443799E6-C002-4006-9ABA-226F1FACEB55}" destId="{F50C97D2-870A-4248-A748-8AD8001E026F}" srcOrd="0" destOrd="0" presId="urn:microsoft.com/office/officeart/2008/layout/LinedList"/>
    <dgm:cxn modelId="{CE614881-82F4-4EC7-9A18-FD223104F49F}" type="presParOf" srcId="{443799E6-C002-4006-9ABA-226F1FACEB55}" destId="{AA848583-013C-4CB7-93A8-719369564884}" srcOrd="1" destOrd="0" presId="urn:microsoft.com/office/officeart/2008/layout/LinedList"/>
    <dgm:cxn modelId="{3CC7CA2A-752B-4F34-A8F0-237E055B0FBC}" type="presParOf" srcId="{F91A8FA8-8FC2-4E0D-BFE7-FDB9A3DFB132}" destId="{3A07B906-A860-42B4-AE11-859FD9FCC1E0}" srcOrd="2" destOrd="0" presId="urn:microsoft.com/office/officeart/2008/layout/LinedList"/>
    <dgm:cxn modelId="{1DBB9E85-4DD0-4C44-8834-429E377B97C3}" type="presParOf" srcId="{F91A8FA8-8FC2-4E0D-BFE7-FDB9A3DFB132}" destId="{63400245-D08A-4B5E-9AFA-A42A0AB11582}" srcOrd="3" destOrd="0" presId="urn:microsoft.com/office/officeart/2008/layout/LinedList"/>
    <dgm:cxn modelId="{A1442BEC-FFAA-4A04-B9B3-C73D464E07D8}" type="presParOf" srcId="{63400245-D08A-4B5E-9AFA-A42A0AB11582}" destId="{0318228F-01DB-40DA-9C49-8DB61B280EA9}" srcOrd="0" destOrd="0" presId="urn:microsoft.com/office/officeart/2008/layout/LinedList"/>
    <dgm:cxn modelId="{3CA1A279-1829-4BF3-86AB-88A983C79131}" type="presParOf" srcId="{63400245-D08A-4B5E-9AFA-A42A0AB11582}" destId="{09C0372B-2205-4314-A7B3-BD30CB3C0402}" srcOrd="1" destOrd="0" presId="urn:microsoft.com/office/officeart/2008/layout/LinedList"/>
    <dgm:cxn modelId="{17F15199-E6F2-4AFB-826B-405810BADC83}" type="presParOf" srcId="{F91A8FA8-8FC2-4E0D-BFE7-FDB9A3DFB132}" destId="{941AD895-159C-4224-83B1-AF2350F7D22D}" srcOrd="4" destOrd="0" presId="urn:microsoft.com/office/officeart/2008/layout/LinedList"/>
    <dgm:cxn modelId="{A87F9452-CAE0-4A08-889C-E0E8035A2784}" type="presParOf" srcId="{F91A8FA8-8FC2-4E0D-BFE7-FDB9A3DFB132}" destId="{EF23176A-9BA0-4C92-97DA-5FD9331A9E32}" srcOrd="5" destOrd="0" presId="urn:microsoft.com/office/officeart/2008/layout/LinedList"/>
    <dgm:cxn modelId="{7E8C6571-9A11-4D7B-8A18-4789E5E568E8}" type="presParOf" srcId="{EF23176A-9BA0-4C92-97DA-5FD9331A9E32}" destId="{B0B12A46-40FC-43C6-8428-CA7DADD9334E}" srcOrd="0" destOrd="0" presId="urn:microsoft.com/office/officeart/2008/layout/LinedList"/>
    <dgm:cxn modelId="{A0CFAB50-E4A0-4179-A45B-9B3ED686C55F}" type="presParOf" srcId="{EF23176A-9BA0-4C92-97DA-5FD9331A9E32}" destId="{09444D8C-14D1-4528-9967-4B125964C3C3}" srcOrd="1" destOrd="0" presId="urn:microsoft.com/office/officeart/2008/layout/LinedList"/>
    <dgm:cxn modelId="{3006FDC9-3CBA-47A9-81D7-A00C81EF2E2F}" type="presParOf" srcId="{F91A8FA8-8FC2-4E0D-BFE7-FDB9A3DFB132}" destId="{8CCEAE8E-4EFB-4D5D-9B69-A3C0A52994BF}" srcOrd="6" destOrd="0" presId="urn:microsoft.com/office/officeart/2008/layout/LinedList"/>
    <dgm:cxn modelId="{204AD3F7-CDF8-4817-90B5-6E9EFD4B7793}" type="presParOf" srcId="{F91A8FA8-8FC2-4E0D-BFE7-FDB9A3DFB132}" destId="{7A466692-D4CA-4FB1-A2CA-B5C2E59D0AD7}" srcOrd="7" destOrd="0" presId="urn:microsoft.com/office/officeart/2008/layout/LinedList"/>
    <dgm:cxn modelId="{D2C28816-A428-40E8-86E0-2BD74FA0AD2E}" type="presParOf" srcId="{7A466692-D4CA-4FB1-A2CA-B5C2E59D0AD7}" destId="{06540414-0B5F-491B-BDA8-217E2DAB0436}" srcOrd="0" destOrd="0" presId="urn:microsoft.com/office/officeart/2008/layout/LinedList"/>
    <dgm:cxn modelId="{260EE6BF-EF39-47C0-84EC-6EA1D29BC616}" type="presParOf" srcId="{7A466692-D4CA-4FB1-A2CA-B5C2E59D0AD7}" destId="{DEFADA97-47CB-40BF-B3D7-CA8BA69CF7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AB622D-C900-4C03-9DD3-501765D5B2D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IN"/>
        </a:p>
      </dgm:t>
    </dgm:pt>
    <dgm:pt modelId="{E9E85EF6-8114-445A-BB44-CFC0B2E8808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Garamond" panose="02020404030301010803" pitchFamily="18" charset="0"/>
            </a:rPr>
            <a:t>Basic English</a:t>
          </a:r>
          <a:endParaRPr lang="en-IN" b="1" dirty="0">
            <a:latin typeface="Garamond" panose="02020404030301010803" pitchFamily="18" charset="0"/>
          </a:endParaRPr>
        </a:p>
      </dgm:t>
    </dgm:pt>
    <dgm:pt modelId="{AF1F00E7-1CCD-4B07-9F50-55FB807EA30D}" type="parTrans" cxnId="{1D5995DC-6290-4D15-BB60-7E581BEC8551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36935AD7-3703-40F2-A412-EC68335C191E}" type="sibTrans" cxnId="{1D5995DC-6290-4D15-BB60-7E581BEC8551}">
      <dgm:prSet/>
      <dgm:spPr/>
      <dgm:t>
        <a:bodyPr/>
        <a:lstStyle/>
        <a:p>
          <a:pPr>
            <a:lnSpc>
              <a:spcPct val="100000"/>
            </a:lnSpc>
          </a:pPr>
          <a:endParaRPr lang="en-IN" b="1">
            <a:latin typeface="Garamond" panose="02020404030301010803" pitchFamily="18" charset="0"/>
          </a:endParaRPr>
        </a:p>
      </dgm:t>
    </dgm:pt>
    <dgm:pt modelId="{A8B813D5-9189-484D-85C5-091E08CE6B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Garamond" panose="02020404030301010803" pitchFamily="18" charset="0"/>
            </a:rPr>
            <a:t>Soft Skills</a:t>
          </a:r>
          <a:endParaRPr lang="en-IN" b="1">
            <a:latin typeface="Garamond" panose="02020404030301010803" pitchFamily="18" charset="0"/>
          </a:endParaRPr>
        </a:p>
      </dgm:t>
    </dgm:pt>
    <dgm:pt modelId="{7CFCC431-03E2-4BB3-B2E0-3C9FAB57DB4A}" type="parTrans" cxnId="{DE395B2C-8D79-4E4B-8C33-A77B696D66D5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0E1EDEC0-9D2A-4224-8DE3-5D021E5D4E91}" type="sibTrans" cxnId="{DE395B2C-8D79-4E4B-8C33-A77B696D66D5}">
      <dgm:prSet/>
      <dgm:spPr/>
      <dgm:t>
        <a:bodyPr/>
        <a:lstStyle/>
        <a:p>
          <a:pPr>
            <a:lnSpc>
              <a:spcPct val="100000"/>
            </a:lnSpc>
          </a:pPr>
          <a:endParaRPr lang="en-IN" b="1">
            <a:latin typeface="Garamond" panose="02020404030301010803" pitchFamily="18" charset="0"/>
          </a:endParaRPr>
        </a:p>
      </dgm:t>
    </dgm:pt>
    <dgm:pt modelId="{F45862F3-9679-410B-896D-29ABC8E8F86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Garamond" panose="02020404030301010803" pitchFamily="18" charset="0"/>
            </a:rPr>
            <a:t>Job Readiness Skills</a:t>
          </a:r>
          <a:endParaRPr lang="en-IN" b="1">
            <a:latin typeface="Garamond" panose="02020404030301010803" pitchFamily="18" charset="0"/>
          </a:endParaRPr>
        </a:p>
      </dgm:t>
    </dgm:pt>
    <dgm:pt modelId="{85C09ED5-6488-4AD0-8ADF-BD9D7E3F28DD}" type="parTrans" cxnId="{699EB777-01DC-41F4-A522-94BEEB4A3FD2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BD12E58B-631B-47D0-8AEC-9A3B07444E44}" type="sibTrans" cxnId="{699EB777-01DC-41F4-A522-94BEEB4A3FD2}">
      <dgm:prSet/>
      <dgm:spPr/>
      <dgm:t>
        <a:bodyPr/>
        <a:lstStyle/>
        <a:p>
          <a:pPr>
            <a:lnSpc>
              <a:spcPct val="100000"/>
            </a:lnSpc>
          </a:pPr>
          <a:endParaRPr lang="en-IN" b="1">
            <a:latin typeface="Garamond" panose="02020404030301010803" pitchFamily="18" charset="0"/>
          </a:endParaRPr>
        </a:p>
      </dgm:t>
    </dgm:pt>
    <dgm:pt modelId="{6EBD8460-63C7-4BC8-BC1A-557F6FED0FA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Garamond" panose="02020404030301010803" pitchFamily="18" charset="0"/>
            </a:rPr>
            <a:t>Weekly Report</a:t>
          </a:r>
          <a:endParaRPr lang="en-IN" b="1">
            <a:latin typeface="Garamond" panose="02020404030301010803" pitchFamily="18" charset="0"/>
          </a:endParaRPr>
        </a:p>
      </dgm:t>
    </dgm:pt>
    <dgm:pt modelId="{3789ADD8-B989-4431-8193-C71899E2F7FC}" type="parTrans" cxnId="{1B61F67E-4391-4016-BD23-60475B54A0EF}">
      <dgm:prSet/>
      <dgm:spPr/>
      <dgm:t>
        <a:bodyPr/>
        <a:lstStyle/>
        <a:p>
          <a:endParaRPr lang="en-IN" sz="2400" b="1">
            <a:latin typeface="Garamond" panose="02020404030301010803" pitchFamily="18" charset="0"/>
          </a:endParaRPr>
        </a:p>
      </dgm:t>
    </dgm:pt>
    <dgm:pt modelId="{94CE1777-2B0A-4FC9-AF8A-76BC63BE56D0}" type="sibTrans" cxnId="{1B61F67E-4391-4016-BD23-60475B54A0EF}">
      <dgm:prSet/>
      <dgm:spPr/>
      <dgm:t>
        <a:bodyPr/>
        <a:lstStyle/>
        <a:p>
          <a:endParaRPr lang="en-IN" b="1">
            <a:latin typeface="Garamond" panose="02020404030301010803" pitchFamily="18" charset="0"/>
          </a:endParaRPr>
        </a:p>
      </dgm:t>
    </dgm:pt>
    <dgm:pt modelId="{6EA81062-C916-421F-AF39-26249E19C944}" type="pres">
      <dgm:prSet presAssocID="{02AB622D-C900-4C03-9DD3-501765D5B2D6}" presName="root" presStyleCnt="0">
        <dgm:presLayoutVars>
          <dgm:dir/>
          <dgm:resizeHandles val="exact"/>
        </dgm:presLayoutVars>
      </dgm:prSet>
      <dgm:spPr/>
    </dgm:pt>
    <dgm:pt modelId="{30D8CE15-D510-48BB-80AD-060A50050B0D}" type="pres">
      <dgm:prSet presAssocID="{02AB622D-C900-4C03-9DD3-501765D5B2D6}" presName="container" presStyleCnt="0">
        <dgm:presLayoutVars>
          <dgm:dir/>
          <dgm:resizeHandles val="exact"/>
        </dgm:presLayoutVars>
      </dgm:prSet>
      <dgm:spPr/>
    </dgm:pt>
    <dgm:pt modelId="{4D928DB9-7DF4-4ACA-87C3-E389DBF47E13}" type="pres">
      <dgm:prSet presAssocID="{E9E85EF6-8114-445A-BB44-CFC0B2E88080}" presName="compNode" presStyleCnt="0"/>
      <dgm:spPr/>
    </dgm:pt>
    <dgm:pt modelId="{51474F16-4166-47B6-83C3-84A71237FFEE}" type="pres">
      <dgm:prSet presAssocID="{E9E85EF6-8114-445A-BB44-CFC0B2E88080}" presName="iconBgRect" presStyleLbl="bgShp" presStyleIdx="0" presStyleCnt="4"/>
      <dgm:spPr/>
    </dgm:pt>
    <dgm:pt modelId="{DC7E5A6E-D0EC-40A8-A42E-E857B86E3670}" type="pres">
      <dgm:prSet presAssocID="{E9E85EF6-8114-445A-BB44-CFC0B2E880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ADEB65B-8B61-43D0-8733-A915705DE041}" type="pres">
      <dgm:prSet presAssocID="{E9E85EF6-8114-445A-BB44-CFC0B2E88080}" presName="spaceRect" presStyleCnt="0"/>
      <dgm:spPr/>
    </dgm:pt>
    <dgm:pt modelId="{DCEE2263-1106-4225-A373-0ABA29F1D010}" type="pres">
      <dgm:prSet presAssocID="{E9E85EF6-8114-445A-BB44-CFC0B2E88080}" presName="textRect" presStyleLbl="revTx" presStyleIdx="0" presStyleCnt="4">
        <dgm:presLayoutVars>
          <dgm:chMax val="1"/>
          <dgm:chPref val="1"/>
        </dgm:presLayoutVars>
      </dgm:prSet>
      <dgm:spPr/>
    </dgm:pt>
    <dgm:pt modelId="{F98E6124-1F3F-4D0D-9858-6B84B37325D1}" type="pres">
      <dgm:prSet presAssocID="{36935AD7-3703-40F2-A412-EC68335C191E}" presName="sibTrans" presStyleLbl="sibTrans2D1" presStyleIdx="0" presStyleCnt="0"/>
      <dgm:spPr/>
    </dgm:pt>
    <dgm:pt modelId="{95AD3684-0E07-4AE1-9B0C-2E5C7EB799D0}" type="pres">
      <dgm:prSet presAssocID="{A8B813D5-9189-484D-85C5-091E08CE6B6F}" presName="compNode" presStyleCnt="0"/>
      <dgm:spPr/>
    </dgm:pt>
    <dgm:pt modelId="{55F14C07-DED9-4C48-8B49-8513304EA31C}" type="pres">
      <dgm:prSet presAssocID="{A8B813D5-9189-484D-85C5-091E08CE6B6F}" presName="iconBgRect" presStyleLbl="bgShp" presStyleIdx="1" presStyleCnt="4"/>
      <dgm:spPr/>
    </dgm:pt>
    <dgm:pt modelId="{554BC296-8A5B-4AD4-8F72-9DB975F733B0}" type="pres">
      <dgm:prSet presAssocID="{A8B813D5-9189-484D-85C5-091E08CE6B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4C6224E-A1B3-40D1-B05F-2FC5616DEA73}" type="pres">
      <dgm:prSet presAssocID="{A8B813D5-9189-484D-85C5-091E08CE6B6F}" presName="spaceRect" presStyleCnt="0"/>
      <dgm:spPr/>
    </dgm:pt>
    <dgm:pt modelId="{8C927EAC-D6E1-4DCB-82BD-105FFEC91175}" type="pres">
      <dgm:prSet presAssocID="{A8B813D5-9189-484D-85C5-091E08CE6B6F}" presName="textRect" presStyleLbl="revTx" presStyleIdx="1" presStyleCnt="4">
        <dgm:presLayoutVars>
          <dgm:chMax val="1"/>
          <dgm:chPref val="1"/>
        </dgm:presLayoutVars>
      </dgm:prSet>
      <dgm:spPr/>
    </dgm:pt>
    <dgm:pt modelId="{34856E1C-C738-48B5-ADB1-94704DC683A8}" type="pres">
      <dgm:prSet presAssocID="{0E1EDEC0-9D2A-4224-8DE3-5D021E5D4E91}" presName="sibTrans" presStyleLbl="sibTrans2D1" presStyleIdx="0" presStyleCnt="0"/>
      <dgm:spPr/>
    </dgm:pt>
    <dgm:pt modelId="{6E6B5D9E-E5D4-4B20-9805-2EF1EC523FC7}" type="pres">
      <dgm:prSet presAssocID="{F45862F3-9679-410B-896D-29ABC8E8F864}" presName="compNode" presStyleCnt="0"/>
      <dgm:spPr/>
    </dgm:pt>
    <dgm:pt modelId="{3399FBE9-0A6F-4591-A44E-8E05F17E0677}" type="pres">
      <dgm:prSet presAssocID="{F45862F3-9679-410B-896D-29ABC8E8F864}" presName="iconBgRect" presStyleLbl="bgShp" presStyleIdx="2" presStyleCnt="4"/>
      <dgm:spPr/>
    </dgm:pt>
    <dgm:pt modelId="{C31B87AA-6F4B-499B-9886-79A625DB8ACB}" type="pres">
      <dgm:prSet presAssocID="{F45862F3-9679-410B-896D-29ABC8E8F86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FD6B121-22CE-4729-9883-982E525D5B75}" type="pres">
      <dgm:prSet presAssocID="{F45862F3-9679-410B-896D-29ABC8E8F864}" presName="spaceRect" presStyleCnt="0"/>
      <dgm:spPr/>
    </dgm:pt>
    <dgm:pt modelId="{E8F6DC6E-1669-4F0D-9450-0C6A01422A53}" type="pres">
      <dgm:prSet presAssocID="{F45862F3-9679-410B-896D-29ABC8E8F864}" presName="textRect" presStyleLbl="revTx" presStyleIdx="2" presStyleCnt="4">
        <dgm:presLayoutVars>
          <dgm:chMax val="1"/>
          <dgm:chPref val="1"/>
        </dgm:presLayoutVars>
      </dgm:prSet>
      <dgm:spPr/>
    </dgm:pt>
    <dgm:pt modelId="{9FC85BB6-D8A4-498B-9363-FEE939E659E4}" type="pres">
      <dgm:prSet presAssocID="{BD12E58B-631B-47D0-8AEC-9A3B07444E44}" presName="sibTrans" presStyleLbl="sibTrans2D1" presStyleIdx="0" presStyleCnt="0"/>
      <dgm:spPr/>
    </dgm:pt>
    <dgm:pt modelId="{A11B4D80-ED8E-4E2A-AE89-644A2AF9E7CE}" type="pres">
      <dgm:prSet presAssocID="{6EBD8460-63C7-4BC8-BC1A-557F6FED0FA5}" presName="compNode" presStyleCnt="0"/>
      <dgm:spPr/>
    </dgm:pt>
    <dgm:pt modelId="{BE8FB717-042F-47ED-8FC9-8529EFDF36DB}" type="pres">
      <dgm:prSet presAssocID="{6EBD8460-63C7-4BC8-BC1A-557F6FED0FA5}" presName="iconBgRect" presStyleLbl="bgShp" presStyleIdx="3" presStyleCnt="4"/>
      <dgm:spPr/>
    </dgm:pt>
    <dgm:pt modelId="{966A4879-3BD6-4E66-8674-AE968CB371AC}" type="pres">
      <dgm:prSet presAssocID="{6EBD8460-63C7-4BC8-BC1A-557F6FED0F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D3CD2AF-D178-4ABC-BF77-54F424EB48C2}" type="pres">
      <dgm:prSet presAssocID="{6EBD8460-63C7-4BC8-BC1A-557F6FED0FA5}" presName="spaceRect" presStyleCnt="0"/>
      <dgm:spPr/>
    </dgm:pt>
    <dgm:pt modelId="{D2DD1629-3E89-4178-8071-751385929BA8}" type="pres">
      <dgm:prSet presAssocID="{6EBD8460-63C7-4BC8-BC1A-557F6FED0F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DE4F21B-26E3-4E34-A5F2-394E2639519B}" type="presOf" srcId="{36935AD7-3703-40F2-A412-EC68335C191E}" destId="{F98E6124-1F3F-4D0D-9858-6B84B37325D1}" srcOrd="0" destOrd="0" presId="urn:microsoft.com/office/officeart/2018/2/layout/IconCircleList"/>
    <dgm:cxn modelId="{0530451C-9918-4D31-A57F-AF899DD9E8CF}" type="presOf" srcId="{6EBD8460-63C7-4BC8-BC1A-557F6FED0FA5}" destId="{D2DD1629-3E89-4178-8071-751385929BA8}" srcOrd="0" destOrd="0" presId="urn:microsoft.com/office/officeart/2018/2/layout/IconCircleList"/>
    <dgm:cxn modelId="{DE395B2C-8D79-4E4B-8C33-A77B696D66D5}" srcId="{02AB622D-C900-4C03-9DD3-501765D5B2D6}" destId="{A8B813D5-9189-484D-85C5-091E08CE6B6F}" srcOrd="1" destOrd="0" parTransId="{7CFCC431-03E2-4BB3-B2E0-3C9FAB57DB4A}" sibTransId="{0E1EDEC0-9D2A-4224-8DE3-5D021E5D4E91}"/>
    <dgm:cxn modelId="{6D25BB5E-2547-4F47-9287-5A103EC9E801}" type="presOf" srcId="{BD12E58B-631B-47D0-8AEC-9A3B07444E44}" destId="{9FC85BB6-D8A4-498B-9363-FEE939E659E4}" srcOrd="0" destOrd="0" presId="urn:microsoft.com/office/officeart/2018/2/layout/IconCircleList"/>
    <dgm:cxn modelId="{82831763-ABD7-487B-AA99-B3FDE0222B8F}" type="presOf" srcId="{F45862F3-9679-410B-896D-29ABC8E8F864}" destId="{E8F6DC6E-1669-4F0D-9450-0C6A01422A53}" srcOrd="0" destOrd="0" presId="urn:microsoft.com/office/officeart/2018/2/layout/IconCircleList"/>
    <dgm:cxn modelId="{63501568-4B52-4118-BEF0-788839AA69DB}" type="presOf" srcId="{02AB622D-C900-4C03-9DD3-501765D5B2D6}" destId="{6EA81062-C916-421F-AF39-26249E19C944}" srcOrd="0" destOrd="0" presId="urn:microsoft.com/office/officeart/2018/2/layout/IconCircleList"/>
    <dgm:cxn modelId="{699EB777-01DC-41F4-A522-94BEEB4A3FD2}" srcId="{02AB622D-C900-4C03-9DD3-501765D5B2D6}" destId="{F45862F3-9679-410B-896D-29ABC8E8F864}" srcOrd="2" destOrd="0" parTransId="{85C09ED5-6488-4AD0-8ADF-BD9D7E3F28DD}" sibTransId="{BD12E58B-631B-47D0-8AEC-9A3B07444E44}"/>
    <dgm:cxn modelId="{1B61F67E-4391-4016-BD23-60475B54A0EF}" srcId="{02AB622D-C900-4C03-9DD3-501765D5B2D6}" destId="{6EBD8460-63C7-4BC8-BC1A-557F6FED0FA5}" srcOrd="3" destOrd="0" parTransId="{3789ADD8-B989-4431-8193-C71899E2F7FC}" sibTransId="{94CE1777-2B0A-4FC9-AF8A-76BC63BE56D0}"/>
    <dgm:cxn modelId="{E5F2139B-F943-4C13-A3BC-0E3A3A941BBC}" type="presOf" srcId="{0E1EDEC0-9D2A-4224-8DE3-5D021E5D4E91}" destId="{34856E1C-C738-48B5-ADB1-94704DC683A8}" srcOrd="0" destOrd="0" presId="urn:microsoft.com/office/officeart/2018/2/layout/IconCircleList"/>
    <dgm:cxn modelId="{8F92A7AD-9D1C-4AD2-87DF-5E2A7B862B34}" type="presOf" srcId="{A8B813D5-9189-484D-85C5-091E08CE6B6F}" destId="{8C927EAC-D6E1-4DCB-82BD-105FFEC91175}" srcOrd="0" destOrd="0" presId="urn:microsoft.com/office/officeart/2018/2/layout/IconCircleList"/>
    <dgm:cxn modelId="{1D5995DC-6290-4D15-BB60-7E581BEC8551}" srcId="{02AB622D-C900-4C03-9DD3-501765D5B2D6}" destId="{E9E85EF6-8114-445A-BB44-CFC0B2E88080}" srcOrd="0" destOrd="0" parTransId="{AF1F00E7-1CCD-4B07-9F50-55FB807EA30D}" sibTransId="{36935AD7-3703-40F2-A412-EC68335C191E}"/>
    <dgm:cxn modelId="{1C5FFDFA-3DEB-4FDE-9928-60225FA5DF74}" type="presOf" srcId="{E9E85EF6-8114-445A-BB44-CFC0B2E88080}" destId="{DCEE2263-1106-4225-A373-0ABA29F1D010}" srcOrd="0" destOrd="0" presId="urn:microsoft.com/office/officeart/2018/2/layout/IconCircleList"/>
    <dgm:cxn modelId="{061ADAC3-2585-42C4-9625-41E2F9DFDF74}" type="presParOf" srcId="{6EA81062-C916-421F-AF39-26249E19C944}" destId="{30D8CE15-D510-48BB-80AD-060A50050B0D}" srcOrd="0" destOrd="0" presId="urn:microsoft.com/office/officeart/2018/2/layout/IconCircleList"/>
    <dgm:cxn modelId="{1FF7789F-45E3-4693-9BDB-0B1B1ADF7206}" type="presParOf" srcId="{30D8CE15-D510-48BB-80AD-060A50050B0D}" destId="{4D928DB9-7DF4-4ACA-87C3-E389DBF47E13}" srcOrd="0" destOrd="0" presId="urn:microsoft.com/office/officeart/2018/2/layout/IconCircleList"/>
    <dgm:cxn modelId="{5EB8FF53-298F-41E6-B30B-4B2C1318F7D2}" type="presParOf" srcId="{4D928DB9-7DF4-4ACA-87C3-E389DBF47E13}" destId="{51474F16-4166-47B6-83C3-84A71237FFEE}" srcOrd="0" destOrd="0" presId="urn:microsoft.com/office/officeart/2018/2/layout/IconCircleList"/>
    <dgm:cxn modelId="{64F3F1D3-5554-4DC6-8EB1-FFD38580A23B}" type="presParOf" srcId="{4D928DB9-7DF4-4ACA-87C3-E389DBF47E13}" destId="{DC7E5A6E-D0EC-40A8-A42E-E857B86E3670}" srcOrd="1" destOrd="0" presId="urn:microsoft.com/office/officeart/2018/2/layout/IconCircleList"/>
    <dgm:cxn modelId="{560013EA-9A41-4C64-A8B6-6364BD4B2200}" type="presParOf" srcId="{4D928DB9-7DF4-4ACA-87C3-E389DBF47E13}" destId="{6ADEB65B-8B61-43D0-8733-A915705DE041}" srcOrd="2" destOrd="0" presId="urn:microsoft.com/office/officeart/2018/2/layout/IconCircleList"/>
    <dgm:cxn modelId="{5F94F634-CC38-4849-9D7A-20F10FA6028C}" type="presParOf" srcId="{4D928DB9-7DF4-4ACA-87C3-E389DBF47E13}" destId="{DCEE2263-1106-4225-A373-0ABA29F1D010}" srcOrd="3" destOrd="0" presId="urn:microsoft.com/office/officeart/2018/2/layout/IconCircleList"/>
    <dgm:cxn modelId="{676D9B07-1FB8-4707-ADF0-CFA78974DAEB}" type="presParOf" srcId="{30D8CE15-D510-48BB-80AD-060A50050B0D}" destId="{F98E6124-1F3F-4D0D-9858-6B84B37325D1}" srcOrd="1" destOrd="0" presId="urn:microsoft.com/office/officeart/2018/2/layout/IconCircleList"/>
    <dgm:cxn modelId="{D5CAF4D9-66B6-4C93-9E05-BE62496C10C6}" type="presParOf" srcId="{30D8CE15-D510-48BB-80AD-060A50050B0D}" destId="{95AD3684-0E07-4AE1-9B0C-2E5C7EB799D0}" srcOrd="2" destOrd="0" presId="urn:microsoft.com/office/officeart/2018/2/layout/IconCircleList"/>
    <dgm:cxn modelId="{59BAB66B-6AD8-437A-BB42-6C05AD3C50B5}" type="presParOf" srcId="{95AD3684-0E07-4AE1-9B0C-2E5C7EB799D0}" destId="{55F14C07-DED9-4C48-8B49-8513304EA31C}" srcOrd="0" destOrd="0" presId="urn:microsoft.com/office/officeart/2018/2/layout/IconCircleList"/>
    <dgm:cxn modelId="{35261EBA-55F4-4DD9-8A28-D80AAED59F77}" type="presParOf" srcId="{95AD3684-0E07-4AE1-9B0C-2E5C7EB799D0}" destId="{554BC296-8A5B-4AD4-8F72-9DB975F733B0}" srcOrd="1" destOrd="0" presId="urn:microsoft.com/office/officeart/2018/2/layout/IconCircleList"/>
    <dgm:cxn modelId="{9717ABDE-0207-400D-84C4-E53DCD20D655}" type="presParOf" srcId="{95AD3684-0E07-4AE1-9B0C-2E5C7EB799D0}" destId="{34C6224E-A1B3-40D1-B05F-2FC5616DEA73}" srcOrd="2" destOrd="0" presId="urn:microsoft.com/office/officeart/2018/2/layout/IconCircleList"/>
    <dgm:cxn modelId="{1DA11A2F-E7F5-4D9B-B215-B087C318EDD0}" type="presParOf" srcId="{95AD3684-0E07-4AE1-9B0C-2E5C7EB799D0}" destId="{8C927EAC-D6E1-4DCB-82BD-105FFEC91175}" srcOrd="3" destOrd="0" presId="urn:microsoft.com/office/officeart/2018/2/layout/IconCircleList"/>
    <dgm:cxn modelId="{6DAF8BCF-5683-46E6-AB27-4DD2B7601A0F}" type="presParOf" srcId="{30D8CE15-D510-48BB-80AD-060A50050B0D}" destId="{34856E1C-C738-48B5-ADB1-94704DC683A8}" srcOrd="3" destOrd="0" presId="urn:microsoft.com/office/officeart/2018/2/layout/IconCircleList"/>
    <dgm:cxn modelId="{4A8F2749-50FD-4555-A4E9-93EF357F023A}" type="presParOf" srcId="{30D8CE15-D510-48BB-80AD-060A50050B0D}" destId="{6E6B5D9E-E5D4-4B20-9805-2EF1EC523FC7}" srcOrd="4" destOrd="0" presId="urn:microsoft.com/office/officeart/2018/2/layout/IconCircleList"/>
    <dgm:cxn modelId="{FE6C4858-D8DF-4680-AB7F-0B89B01D1E77}" type="presParOf" srcId="{6E6B5D9E-E5D4-4B20-9805-2EF1EC523FC7}" destId="{3399FBE9-0A6F-4591-A44E-8E05F17E0677}" srcOrd="0" destOrd="0" presId="urn:microsoft.com/office/officeart/2018/2/layout/IconCircleList"/>
    <dgm:cxn modelId="{29CE6FA6-EC5D-40F8-9101-98E4696C426C}" type="presParOf" srcId="{6E6B5D9E-E5D4-4B20-9805-2EF1EC523FC7}" destId="{C31B87AA-6F4B-499B-9886-79A625DB8ACB}" srcOrd="1" destOrd="0" presId="urn:microsoft.com/office/officeart/2018/2/layout/IconCircleList"/>
    <dgm:cxn modelId="{BAA7D374-D17A-4FCF-BC56-7A0E12127764}" type="presParOf" srcId="{6E6B5D9E-E5D4-4B20-9805-2EF1EC523FC7}" destId="{8FD6B121-22CE-4729-9883-982E525D5B75}" srcOrd="2" destOrd="0" presId="urn:microsoft.com/office/officeart/2018/2/layout/IconCircleList"/>
    <dgm:cxn modelId="{26BBFAC2-2D0A-47AC-B069-EC5C7DC457C8}" type="presParOf" srcId="{6E6B5D9E-E5D4-4B20-9805-2EF1EC523FC7}" destId="{E8F6DC6E-1669-4F0D-9450-0C6A01422A53}" srcOrd="3" destOrd="0" presId="urn:microsoft.com/office/officeart/2018/2/layout/IconCircleList"/>
    <dgm:cxn modelId="{318A1D06-118C-46AE-94D8-8A15C1021AC2}" type="presParOf" srcId="{30D8CE15-D510-48BB-80AD-060A50050B0D}" destId="{9FC85BB6-D8A4-498B-9363-FEE939E659E4}" srcOrd="5" destOrd="0" presId="urn:microsoft.com/office/officeart/2018/2/layout/IconCircleList"/>
    <dgm:cxn modelId="{F2755E05-FD65-4671-9DA6-4B5B20D206F7}" type="presParOf" srcId="{30D8CE15-D510-48BB-80AD-060A50050B0D}" destId="{A11B4D80-ED8E-4E2A-AE89-644A2AF9E7CE}" srcOrd="6" destOrd="0" presId="urn:microsoft.com/office/officeart/2018/2/layout/IconCircleList"/>
    <dgm:cxn modelId="{BA841A07-BA7B-4059-B337-7D82AA26E8CD}" type="presParOf" srcId="{A11B4D80-ED8E-4E2A-AE89-644A2AF9E7CE}" destId="{BE8FB717-042F-47ED-8FC9-8529EFDF36DB}" srcOrd="0" destOrd="0" presId="urn:microsoft.com/office/officeart/2018/2/layout/IconCircleList"/>
    <dgm:cxn modelId="{B40287D0-56FF-4EA1-987C-B66AD7248910}" type="presParOf" srcId="{A11B4D80-ED8E-4E2A-AE89-644A2AF9E7CE}" destId="{966A4879-3BD6-4E66-8674-AE968CB371AC}" srcOrd="1" destOrd="0" presId="urn:microsoft.com/office/officeart/2018/2/layout/IconCircleList"/>
    <dgm:cxn modelId="{00B29AA5-F3EF-453B-8A2D-72DD55188089}" type="presParOf" srcId="{A11B4D80-ED8E-4E2A-AE89-644A2AF9E7CE}" destId="{BD3CD2AF-D178-4ABC-BF77-54F424EB48C2}" srcOrd="2" destOrd="0" presId="urn:microsoft.com/office/officeart/2018/2/layout/IconCircleList"/>
    <dgm:cxn modelId="{726A8E98-BB83-477F-B47E-82E30C2D4B7A}" type="presParOf" srcId="{A11B4D80-ED8E-4E2A-AE89-644A2AF9E7CE}" destId="{D2DD1629-3E89-4178-8071-751385929B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7722D9-7C2E-4F71-B879-8F40ABA15170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733A21-E28A-4A57-AE80-77D87747173F}">
      <dgm:prSet custT="1"/>
      <dgm:spPr/>
      <dgm:t>
        <a:bodyPr/>
        <a:lstStyle/>
        <a:p>
          <a:r>
            <a:rPr lang="en-US" sz="1800">
              <a:latin typeface="Garamond" panose="02020404030301010803" pitchFamily="18" charset="0"/>
            </a:rPr>
            <a:t>College shall refer students to ALC</a:t>
          </a:r>
          <a:endParaRPr lang="en-US" sz="1800" dirty="0">
            <a:latin typeface="Garamond" panose="02020404030301010803" pitchFamily="18" charset="0"/>
          </a:endParaRPr>
        </a:p>
      </dgm:t>
    </dgm:pt>
    <dgm:pt modelId="{1B1ED497-0E64-4F33-B21D-DF0560D3C227}" type="parTrans" cxnId="{69A7BAA0-7F7E-4811-B564-58BDA895B1B8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C45D465-042F-444B-A37E-F4C844FFEA5D}" type="sibTrans" cxnId="{69A7BAA0-7F7E-4811-B564-58BDA895B1B8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38898EC-F390-40AE-9BD2-63EFE4C661F6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Student shall Visit respective ALC</a:t>
          </a:r>
        </a:p>
      </dgm:t>
    </dgm:pt>
    <dgm:pt modelId="{DEE0E653-2A6E-4E02-AA76-1ACA9F026A27}" type="parTrans" cxnId="{68106D51-C262-4083-A312-CE9A99EB7AB5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80EE7BD6-6A7E-49A5-AC5F-61A2E49BA14C}" type="sibTrans" cxnId="{68106D51-C262-4083-A312-CE9A99EB7AB5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224F58EB-3617-4644-B2C5-510C0B019F7C}">
      <dgm:prSet custT="1"/>
      <dgm:spPr/>
      <dgm:t>
        <a:bodyPr/>
        <a:lstStyle/>
        <a:p>
          <a:r>
            <a:rPr lang="en-US" sz="1800">
              <a:latin typeface="Garamond" panose="02020404030301010803" pitchFamily="18" charset="0"/>
            </a:rPr>
            <a:t>Information about  KLiC Internship</a:t>
          </a:r>
          <a:endParaRPr lang="en-US" sz="1800" dirty="0">
            <a:latin typeface="Garamond" panose="02020404030301010803" pitchFamily="18" charset="0"/>
          </a:endParaRPr>
        </a:p>
      </dgm:t>
    </dgm:pt>
    <dgm:pt modelId="{ACAAD363-87A5-4454-81C7-0A437844EC33}" type="parTrans" cxnId="{0091E7A5-50CB-40AE-89B7-365328336BE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91F0B8E4-A7D6-4595-B9CC-F4BF287A6B2C}" type="sibTrans" cxnId="{0091E7A5-50CB-40AE-89B7-365328336BE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308F460C-E54C-4B7A-9B92-5C98A729BC91}">
      <dgm:prSet custT="1"/>
      <dgm:spPr/>
      <dgm:t>
        <a:bodyPr/>
        <a:lstStyle/>
        <a:p>
          <a:r>
            <a:rPr lang="en-US" sz="1800">
              <a:latin typeface="Garamond" panose="02020404030301010803" pitchFamily="18" charset="0"/>
            </a:rPr>
            <a:t>Student Registration for KLiC Internship</a:t>
          </a:r>
          <a:endParaRPr lang="en-US" sz="1800" dirty="0">
            <a:latin typeface="Garamond" panose="02020404030301010803" pitchFamily="18" charset="0"/>
          </a:endParaRPr>
        </a:p>
      </dgm:t>
    </dgm:pt>
    <dgm:pt modelId="{A8C1401D-7476-421D-9402-75509CD7F214}" type="parTrans" cxnId="{090DD2F3-2EBD-4F98-9F70-811E562BAAB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A8E713D0-7D7A-4AC4-A6D8-E1BE788BEDAE}" type="sibTrans" cxnId="{090DD2F3-2EBD-4F98-9F70-811E562BAAB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A4575B67-7D60-4CB5-9D46-F6B70E3FF2FD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ALC shall update student’s internship record in System</a:t>
          </a:r>
        </a:p>
      </dgm:t>
    </dgm:pt>
    <dgm:pt modelId="{85E14CA4-78C6-4986-A3C4-124BA1937ACC}" type="parTrans" cxnId="{07F4B473-5005-4991-A526-33F8A2BDE106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82B6091B-A699-4FF3-834A-50A90DA7D82A}" type="sibTrans" cxnId="{07F4B473-5005-4991-A526-33F8A2BDE106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2D754CD1-2D2C-4361-AC21-E12ECD25F65B}">
      <dgm:prSet custT="1"/>
      <dgm:spPr/>
      <dgm:t>
        <a:bodyPr/>
        <a:lstStyle/>
        <a:p>
          <a:r>
            <a:rPr lang="en-US" sz="1800">
              <a:latin typeface="Garamond" panose="02020404030301010803" pitchFamily="18" charset="0"/>
            </a:rPr>
            <a:t>ALC shall issue an </a:t>
          </a:r>
          <a:r>
            <a:rPr lang="en-US" sz="1800" b="1">
              <a:latin typeface="Garamond" panose="02020404030301010803" pitchFamily="18" charset="0"/>
            </a:rPr>
            <a:t>Internship Award Letter</a:t>
          </a:r>
          <a:endParaRPr lang="en-US" sz="1800" dirty="0">
            <a:latin typeface="Garamond" panose="02020404030301010803" pitchFamily="18" charset="0"/>
          </a:endParaRPr>
        </a:p>
      </dgm:t>
    </dgm:pt>
    <dgm:pt modelId="{49D081B8-4988-4221-845C-044799BC3FE4}" type="parTrans" cxnId="{0E1DDC03-ED2A-472A-ACE6-4BC36AAAD789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78A6A820-6E05-4D66-B10B-58C52AE5C07D}" type="sibTrans" cxnId="{0E1DDC03-ED2A-472A-ACE6-4BC36AAAD789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A819DF5C-243D-4F87-87C5-8DB73A784CC3}">
      <dgm:prSet custT="1"/>
      <dgm:spPr/>
      <dgm:t>
        <a:bodyPr/>
        <a:lstStyle/>
        <a:p>
          <a:r>
            <a:rPr lang="en-US" sz="1800">
              <a:latin typeface="Garamond" panose="02020404030301010803" pitchFamily="18" charset="0"/>
            </a:rPr>
            <a:t>Student can submit this Internship Award Letter to the College.</a:t>
          </a:r>
          <a:endParaRPr lang="en-US" sz="1800" dirty="0">
            <a:latin typeface="Garamond" panose="02020404030301010803" pitchFamily="18" charset="0"/>
          </a:endParaRPr>
        </a:p>
      </dgm:t>
    </dgm:pt>
    <dgm:pt modelId="{DC22CA82-0BAD-4CCD-A034-5728DC28A88B}" type="parTrans" cxnId="{7B018DF9-995C-4629-B2CB-1CB95CA01FFA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74F0A8C-A6B7-4E8E-A029-A8500C861E3E}" type="sibTrans" cxnId="{7B018DF9-995C-4629-B2CB-1CB95CA01FFA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390FAA15-E778-4F27-8B5E-081542FE8697}">
      <dgm:prSet custT="1"/>
      <dgm:spPr/>
      <dgm:t>
        <a:bodyPr/>
        <a:lstStyle/>
        <a:p>
          <a:r>
            <a:rPr lang="en-US" sz="1800" dirty="0">
              <a:latin typeface="Garamond" panose="02020404030301010803" pitchFamily="18" charset="0"/>
            </a:rPr>
            <a:t>Learner Code allotment to Intern &amp; data transfer to the Learning Framework"</a:t>
          </a:r>
        </a:p>
      </dgm:t>
    </dgm:pt>
    <dgm:pt modelId="{5E33AED6-9F60-431D-8DE0-71B8333D759C}" type="parTrans" cxnId="{06A52FDC-E035-4ED3-A740-93D3C9DF928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F8A4AD47-FE82-40C7-974F-6352E921088A}" type="sibTrans" cxnId="{06A52FDC-E035-4ED3-A740-93D3C9DF928B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4AA10B16-B7C9-44DC-8810-35981DADD88C}">
      <dgm:prSet custT="1"/>
      <dgm:spPr/>
      <dgm:t>
        <a:bodyPr/>
        <a:lstStyle/>
        <a:p>
          <a:r>
            <a:rPr lang="en-US" sz="1800">
              <a:latin typeface="Garamond" panose="02020404030301010803" pitchFamily="18" charset="0"/>
            </a:rPr>
            <a:t>ALC shall communicate the details to the Learner </a:t>
          </a:r>
          <a:endParaRPr lang="en-US" sz="1800" dirty="0">
            <a:latin typeface="Garamond" panose="02020404030301010803" pitchFamily="18" charset="0"/>
          </a:endParaRPr>
        </a:p>
      </dgm:t>
    </dgm:pt>
    <dgm:pt modelId="{AE06EF03-4BF1-44CE-9110-BC6C43CDD7D9}" type="parTrans" cxnId="{38EFA510-9F0C-4DC6-B058-7534A8FE2BB3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EED4824A-1320-473C-9388-6CC82C469621}" type="sibTrans" cxnId="{38EFA510-9F0C-4DC6-B058-7534A8FE2BB3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45C9170B-9AE7-4201-80DC-E2B6CE420041}" type="pres">
      <dgm:prSet presAssocID="{BE7722D9-7C2E-4F71-B879-8F40ABA15170}" presName="Name0" presStyleCnt="0">
        <dgm:presLayoutVars>
          <dgm:dir/>
          <dgm:resizeHandles val="exact"/>
        </dgm:presLayoutVars>
      </dgm:prSet>
      <dgm:spPr/>
    </dgm:pt>
    <dgm:pt modelId="{E8018666-D278-45F1-8C53-36DFB56B4FCA}" type="pres">
      <dgm:prSet presAssocID="{61733A21-E28A-4A57-AE80-77D87747173F}" presName="node" presStyleLbl="node1" presStyleIdx="0" presStyleCnt="9" custScaleX="128416" custScaleY="153097">
        <dgm:presLayoutVars>
          <dgm:bulletEnabled val="1"/>
        </dgm:presLayoutVars>
      </dgm:prSet>
      <dgm:spPr/>
    </dgm:pt>
    <dgm:pt modelId="{9ACCEB3A-6363-42EA-A9FD-1A48F9F88995}" type="pres">
      <dgm:prSet presAssocID="{0C45D465-042F-444B-A37E-F4C844FFEA5D}" presName="sibTrans" presStyleLbl="sibTrans1D1" presStyleIdx="0" presStyleCnt="8"/>
      <dgm:spPr/>
    </dgm:pt>
    <dgm:pt modelId="{C5F8D1F3-52DF-476F-BC5A-3F9B79FB55BE}" type="pres">
      <dgm:prSet presAssocID="{0C45D465-042F-444B-A37E-F4C844FFEA5D}" presName="connectorText" presStyleLbl="sibTrans1D1" presStyleIdx="0" presStyleCnt="8"/>
      <dgm:spPr/>
    </dgm:pt>
    <dgm:pt modelId="{7B0347E9-6B54-47B3-8739-5F61F164CD4F}" type="pres">
      <dgm:prSet presAssocID="{038898EC-F390-40AE-9BD2-63EFE4C661F6}" presName="node" presStyleLbl="node1" presStyleIdx="1" presStyleCnt="9" custScaleX="128416" custScaleY="153097">
        <dgm:presLayoutVars>
          <dgm:bulletEnabled val="1"/>
        </dgm:presLayoutVars>
      </dgm:prSet>
      <dgm:spPr/>
    </dgm:pt>
    <dgm:pt modelId="{5CD4AAAA-0F43-46F1-AA05-B11E65D336CB}" type="pres">
      <dgm:prSet presAssocID="{80EE7BD6-6A7E-49A5-AC5F-61A2E49BA14C}" presName="sibTrans" presStyleLbl="sibTrans1D1" presStyleIdx="1" presStyleCnt="8"/>
      <dgm:spPr/>
    </dgm:pt>
    <dgm:pt modelId="{D7858B80-0E91-48A4-9456-ED31BA1E0C94}" type="pres">
      <dgm:prSet presAssocID="{80EE7BD6-6A7E-49A5-AC5F-61A2E49BA14C}" presName="connectorText" presStyleLbl="sibTrans1D1" presStyleIdx="1" presStyleCnt="8"/>
      <dgm:spPr/>
    </dgm:pt>
    <dgm:pt modelId="{20D4DCBC-D084-4172-878D-E5AE51EFD659}" type="pres">
      <dgm:prSet presAssocID="{224F58EB-3617-4644-B2C5-510C0B019F7C}" presName="node" presStyleLbl="node1" presStyleIdx="2" presStyleCnt="9" custScaleX="128416" custScaleY="153097">
        <dgm:presLayoutVars>
          <dgm:bulletEnabled val="1"/>
        </dgm:presLayoutVars>
      </dgm:prSet>
      <dgm:spPr/>
    </dgm:pt>
    <dgm:pt modelId="{54BC3B6C-5F9A-4DC3-B221-6F1076EF885E}" type="pres">
      <dgm:prSet presAssocID="{91F0B8E4-A7D6-4595-B9CC-F4BF287A6B2C}" presName="sibTrans" presStyleLbl="sibTrans1D1" presStyleIdx="2" presStyleCnt="8"/>
      <dgm:spPr/>
    </dgm:pt>
    <dgm:pt modelId="{C777BAB1-B525-475F-913C-A812FD93722D}" type="pres">
      <dgm:prSet presAssocID="{91F0B8E4-A7D6-4595-B9CC-F4BF287A6B2C}" presName="connectorText" presStyleLbl="sibTrans1D1" presStyleIdx="2" presStyleCnt="8"/>
      <dgm:spPr/>
    </dgm:pt>
    <dgm:pt modelId="{E9CDC7D9-8163-4817-A636-2A477984AE8E}" type="pres">
      <dgm:prSet presAssocID="{308F460C-E54C-4B7A-9B92-5C98A729BC91}" presName="node" presStyleLbl="node1" presStyleIdx="3" presStyleCnt="9" custScaleX="128416" custScaleY="153097">
        <dgm:presLayoutVars>
          <dgm:bulletEnabled val="1"/>
        </dgm:presLayoutVars>
      </dgm:prSet>
      <dgm:spPr/>
    </dgm:pt>
    <dgm:pt modelId="{4F75CBD5-EE9E-4F64-8338-3BB24C4372A6}" type="pres">
      <dgm:prSet presAssocID="{A8E713D0-7D7A-4AC4-A6D8-E1BE788BEDAE}" presName="sibTrans" presStyleLbl="sibTrans1D1" presStyleIdx="3" presStyleCnt="8"/>
      <dgm:spPr/>
    </dgm:pt>
    <dgm:pt modelId="{2ACFFE0F-69A9-48FC-84EB-3D8E8F8A73A3}" type="pres">
      <dgm:prSet presAssocID="{A8E713D0-7D7A-4AC4-A6D8-E1BE788BEDAE}" presName="connectorText" presStyleLbl="sibTrans1D1" presStyleIdx="3" presStyleCnt="8"/>
      <dgm:spPr/>
    </dgm:pt>
    <dgm:pt modelId="{B1C6BFCE-E32E-4C58-8A12-196D020BC1D8}" type="pres">
      <dgm:prSet presAssocID="{A4575B67-7D60-4CB5-9D46-F6B70E3FF2FD}" presName="node" presStyleLbl="node1" presStyleIdx="4" presStyleCnt="9" custScaleX="128416" custScaleY="153097">
        <dgm:presLayoutVars>
          <dgm:bulletEnabled val="1"/>
        </dgm:presLayoutVars>
      </dgm:prSet>
      <dgm:spPr/>
    </dgm:pt>
    <dgm:pt modelId="{9E3BC2BC-7F27-4498-B59C-19AB8B2A13C6}" type="pres">
      <dgm:prSet presAssocID="{82B6091B-A699-4FF3-834A-50A90DA7D82A}" presName="sibTrans" presStyleLbl="sibTrans1D1" presStyleIdx="4" presStyleCnt="8"/>
      <dgm:spPr/>
    </dgm:pt>
    <dgm:pt modelId="{D878B053-7CF8-49C2-9CDD-3AB65B0F977E}" type="pres">
      <dgm:prSet presAssocID="{82B6091B-A699-4FF3-834A-50A90DA7D82A}" presName="connectorText" presStyleLbl="sibTrans1D1" presStyleIdx="4" presStyleCnt="8"/>
      <dgm:spPr/>
    </dgm:pt>
    <dgm:pt modelId="{23DF164F-1975-4C80-8B9F-446B7678FDF7}" type="pres">
      <dgm:prSet presAssocID="{2D754CD1-2D2C-4361-AC21-E12ECD25F65B}" presName="node" presStyleLbl="node1" presStyleIdx="5" presStyleCnt="9" custScaleX="128416" custScaleY="153097">
        <dgm:presLayoutVars>
          <dgm:bulletEnabled val="1"/>
        </dgm:presLayoutVars>
      </dgm:prSet>
      <dgm:spPr/>
    </dgm:pt>
    <dgm:pt modelId="{34202312-5768-4B6D-8A61-AA084A482102}" type="pres">
      <dgm:prSet presAssocID="{78A6A820-6E05-4D66-B10B-58C52AE5C07D}" presName="sibTrans" presStyleLbl="sibTrans1D1" presStyleIdx="5" presStyleCnt="8"/>
      <dgm:spPr/>
    </dgm:pt>
    <dgm:pt modelId="{255AF3CB-96E7-4F73-A426-8F813494B781}" type="pres">
      <dgm:prSet presAssocID="{78A6A820-6E05-4D66-B10B-58C52AE5C07D}" presName="connectorText" presStyleLbl="sibTrans1D1" presStyleIdx="5" presStyleCnt="8"/>
      <dgm:spPr/>
    </dgm:pt>
    <dgm:pt modelId="{D3FDE8CF-BD9F-4BB2-949E-2A744289DF10}" type="pres">
      <dgm:prSet presAssocID="{A819DF5C-243D-4F87-87C5-8DB73A784CC3}" presName="node" presStyleLbl="node1" presStyleIdx="6" presStyleCnt="9" custScaleX="128416" custScaleY="153097">
        <dgm:presLayoutVars>
          <dgm:bulletEnabled val="1"/>
        </dgm:presLayoutVars>
      </dgm:prSet>
      <dgm:spPr/>
    </dgm:pt>
    <dgm:pt modelId="{775809B4-5539-4ACB-93ED-BDD569D4A105}" type="pres">
      <dgm:prSet presAssocID="{074F0A8C-A6B7-4E8E-A029-A8500C861E3E}" presName="sibTrans" presStyleLbl="sibTrans1D1" presStyleIdx="6" presStyleCnt="8"/>
      <dgm:spPr/>
    </dgm:pt>
    <dgm:pt modelId="{1D32AEB2-BDAD-40FF-B048-A4A1C458EA4B}" type="pres">
      <dgm:prSet presAssocID="{074F0A8C-A6B7-4E8E-A029-A8500C861E3E}" presName="connectorText" presStyleLbl="sibTrans1D1" presStyleIdx="6" presStyleCnt="8"/>
      <dgm:spPr/>
    </dgm:pt>
    <dgm:pt modelId="{25A14D1A-6DAD-4FD5-AB1D-4D1CA69194FD}" type="pres">
      <dgm:prSet presAssocID="{390FAA15-E778-4F27-8B5E-081542FE8697}" presName="node" presStyleLbl="node1" presStyleIdx="7" presStyleCnt="9" custScaleX="138150" custScaleY="148079">
        <dgm:presLayoutVars>
          <dgm:bulletEnabled val="1"/>
        </dgm:presLayoutVars>
      </dgm:prSet>
      <dgm:spPr/>
    </dgm:pt>
    <dgm:pt modelId="{1F075481-EC7C-4BA8-8861-33C5254B580D}" type="pres">
      <dgm:prSet presAssocID="{F8A4AD47-FE82-40C7-974F-6352E921088A}" presName="sibTrans" presStyleLbl="sibTrans1D1" presStyleIdx="7" presStyleCnt="8"/>
      <dgm:spPr/>
    </dgm:pt>
    <dgm:pt modelId="{8D7ABA6E-3008-4C63-B752-1EC31C929F92}" type="pres">
      <dgm:prSet presAssocID="{F8A4AD47-FE82-40C7-974F-6352E921088A}" presName="connectorText" presStyleLbl="sibTrans1D1" presStyleIdx="7" presStyleCnt="8"/>
      <dgm:spPr/>
    </dgm:pt>
    <dgm:pt modelId="{65F4B4FA-A408-4ACE-8FF6-380AD3093887}" type="pres">
      <dgm:prSet presAssocID="{4AA10B16-B7C9-44DC-8810-35981DADD88C}" presName="node" presStyleLbl="node1" presStyleIdx="8" presStyleCnt="9" custScaleX="128416" custScaleY="153097">
        <dgm:presLayoutVars>
          <dgm:bulletEnabled val="1"/>
        </dgm:presLayoutVars>
      </dgm:prSet>
      <dgm:spPr/>
    </dgm:pt>
  </dgm:ptLst>
  <dgm:cxnLst>
    <dgm:cxn modelId="{C2119703-1E29-441D-84F3-8A2458B48DA4}" type="presOf" srcId="{A4575B67-7D60-4CB5-9D46-F6B70E3FF2FD}" destId="{B1C6BFCE-E32E-4C58-8A12-196D020BC1D8}" srcOrd="0" destOrd="0" presId="urn:microsoft.com/office/officeart/2005/8/layout/bProcess3"/>
    <dgm:cxn modelId="{0E1DDC03-ED2A-472A-ACE6-4BC36AAAD789}" srcId="{BE7722D9-7C2E-4F71-B879-8F40ABA15170}" destId="{2D754CD1-2D2C-4361-AC21-E12ECD25F65B}" srcOrd="5" destOrd="0" parTransId="{49D081B8-4988-4221-845C-044799BC3FE4}" sibTransId="{78A6A820-6E05-4D66-B10B-58C52AE5C07D}"/>
    <dgm:cxn modelId="{38EFA510-9F0C-4DC6-B058-7534A8FE2BB3}" srcId="{BE7722D9-7C2E-4F71-B879-8F40ABA15170}" destId="{4AA10B16-B7C9-44DC-8810-35981DADD88C}" srcOrd="8" destOrd="0" parTransId="{AE06EF03-4BF1-44CE-9110-BC6C43CDD7D9}" sibTransId="{EED4824A-1320-473C-9388-6CC82C469621}"/>
    <dgm:cxn modelId="{0C654F1B-BE2F-4AC7-8111-965547637DA8}" type="presOf" srcId="{82B6091B-A699-4FF3-834A-50A90DA7D82A}" destId="{9E3BC2BC-7F27-4498-B59C-19AB8B2A13C6}" srcOrd="0" destOrd="0" presId="urn:microsoft.com/office/officeart/2005/8/layout/bProcess3"/>
    <dgm:cxn modelId="{EB06D32A-043B-4B8E-9479-AE9D3C5645BB}" type="presOf" srcId="{0C45D465-042F-444B-A37E-F4C844FFEA5D}" destId="{9ACCEB3A-6363-42EA-A9FD-1A48F9F88995}" srcOrd="0" destOrd="0" presId="urn:microsoft.com/office/officeart/2005/8/layout/bProcess3"/>
    <dgm:cxn modelId="{9592DD2F-C288-4282-BC16-60061392CDB5}" type="presOf" srcId="{91F0B8E4-A7D6-4595-B9CC-F4BF287A6B2C}" destId="{C777BAB1-B525-475F-913C-A812FD93722D}" srcOrd="1" destOrd="0" presId="urn:microsoft.com/office/officeart/2005/8/layout/bProcess3"/>
    <dgm:cxn modelId="{56816039-44AA-487C-AD55-1640B2338E08}" type="presOf" srcId="{308F460C-E54C-4B7A-9B92-5C98A729BC91}" destId="{E9CDC7D9-8163-4817-A636-2A477984AE8E}" srcOrd="0" destOrd="0" presId="urn:microsoft.com/office/officeart/2005/8/layout/bProcess3"/>
    <dgm:cxn modelId="{45EAA95C-5C31-46BF-A7FF-678331E78D9E}" type="presOf" srcId="{82B6091B-A699-4FF3-834A-50A90DA7D82A}" destId="{D878B053-7CF8-49C2-9CDD-3AB65B0F977E}" srcOrd="1" destOrd="0" presId="urn:microsoft.com/office/officeart/2005/8/layout/bProcess3"/>
    <dgm:cxn modelId="{D4B2615E-6CD0-4CDD-9738-6FE5F2049F4D}" type="presOf" srcId="{4AA10B16-B7C9-44DC-8810-35981DADD88C}" destId="{65F4B4FA-A408-4ACE-8FF6-380AD3093887}" srcOrd="0" destOrd="0" presId="urn:microsoft.com/office/officeart/2005/8/layout/bProcess3"/>
    <dgm:cxn modelId="{DB16506A-007C-4D6E-ADFC-D8460D2F7A8B}" type="presOf" srcId="{F8A4AD47-FE82-40C7-974F-6352E921088A}" destId="{8D7ABA6E-3008-4C63-B752-1EC31C929F92}" srcOrd="1" destOrd="0" presId="urn:microsoft.com/office/officeart/2005/8/layout/bProcess3"/>
    <dgm:cxn modelId="{A355416C-AA1A-415D-B692-F4550FDF7219}" type="presOf" srcId="{F8A4AD47-FE82-40C7-974F-6352E921088A}" destId="{1F075481-EC7C-4BA8-8861-33C5254B580D}" srcOrd="0" destOrd="0" presId="urn:microsoft.com/office/officeart/2005/8/layout/bProcess3"/>
    <dgm:cxn modelId="{68106D51-C262-4083-A312-CE9A99EB7AB5}" srcId="{BE7722D9-7C2E-4F71-B879-8F40ABA15170}" destId="{038898EC-F390-40AE-9BD2-63EFE4C661F6}" srcOrd="1" destOrd="0" parTransId="{DEE0E653-2A6E-4E02-AA76-1ACA9F026A27}" sibTransId="{80EE7BD6-6A7E-49A5-AC5F-61A2E49BA14C}"/>
    <dgm:cxn modelId="{486E0572-3E0E-4220-8565-EE590B4CE311}" type="presOf" srcId="{A8E713D0-7D7A-4AC4-A6D8-E1BE788BEDAE}" destId="{4F75CBD5-EE9E-4F64-8338-3BB24C4372A6}" srcOrd="0" destOrd="0" presId="urn:microsoft.com/office/officeart/2005/8/layout/bProcess3"/>
    <dgm:cxn modelId="{07F4B473-5005-4991-A526-33F8A2BDE106}" srcId="{BE7722D9-7C2E-4F71-B879-8F40ABA15170}" destId="{A4575B67-7D60-4CB5-9D46-F6B70E3FF2FD}" srcOrd="4" destOrd="0" parTransId="{85E14CA4-78C6-4986-A3C4-124BA1937ACC}" sibTransId="{82B6091B-A699-4FF3-834A-50A90DA7D82A}"/>
    <dgm:cxn modelId="{73FE3357-9C8C-429E-B17E-E8047C44073C}" type="presOf" srcId="{038898EC-F390-40AE-9BD2-63EFE4C661F6}" destId="{7B0347E9-6B54-47B3-8739-5F61F164CD4F}" srcOrd="0" destOrd="0" presId="urn:microsoft.com/office/officeart/2005/8/layout/bProcess3"/>
    <dgm:cxn modelId="{C2E7BA86-F480-4C3B-918F-2BE87CAAF35A}" type="presOf" srcId="{91F0B8E4-A7D6-4595-B9CC-F4BF287A6B2C}" destId="{54BC3B6C-5F9A-4DC3-B221-6F1076EF885E}" srcOrd="0" destOrd="0" presId="urn:microsoft.com/office/officeart/2005/8/layout/bProcess3"/>
    <dgm:cxn modelId="{69A7BAA0-7F7E-4811-B564-58BDA895B1B8}" srcId="{BE7722D9-7C2E-4F71-B879-8F40ABA15170}" destId="{61733A21-E28A-4A57-AE80-77D87747173F}" srcOrd="0" destOrd="0" parTransId="{1B1ED497-0E64-4F33-B21D-DF0560D3C227}" sibTransId="{0C45D465-042F-444B-A37E-F4C844FFEA5D}"/>
    <dgm:cxn modelId="{0091E7A5-50CB-40AE-89B7-365328336BE4}" srcId="{BE7722D9-7C2E-4F71-B879-8F40ABA15170}" destId="{224F58EB-3617-4644-B2C5-510C0B019F7C}" srcOrd="2" destOrd="0" parTransId="{ACAAD363-87A5-4454-81C7-0A437844EC33}" sibTransId="{91F0B8E4-A7D6-4595-B9CC-F4BF287A6B2C}"/>
    <dgm:cxn modelId="{35EC79AE-DBAC-4986-9B14-BB5EC1CA8BE7}" type="presOf" srcId="{80EE7BD6-6A7E-49A5-AC5F-61A2E49BA14C}" destId="{D7858B80-0E91-48A4-9456-ED31BA1E0C94}" srcOrd="1" destOrd="0" presId="urn:microsoft.com/office/officeart/2005/8/layout/bProcess3"/>
    <dgm:cxn modelId="{0ABC08B2-1C35-4EE1-B84D-2EE94718A040}" type="presOf" srcId="{80EE7BD6-6A7E-49A5-AC5F-61A2E49BA14C}" destId="{5CD4AAAA-0F43-46F1-AA05-B11E65D336CB}" srcOrd="0" destOrd="0" presId="urn:microsoft.com/office/officeart/2005/8/layout/bProcess3"/>
    <dgm:cxn modelId="{C4CD04B6-9A8F-4135-B2C1-327589828C8E}" type="presOf" srcId="{390FAA15-E778-4F27-8B5E-081542FE8697}" destId="{25A14D1A-6DAD-4FD5-AB1D-4D1CA69194FD}" srcOrd="0" destOrd="0" presId="urn:microsoft.com/office/officeart/2005/8/layout/bProcess3"/>
    <dgm:cxn modelId="{FC69ACB7-3D85-421D-A460-0978EC615341}" type="presOf" srcId="{224F58EB-3617-4644-B2C5-510C0B019F7C}" destId="{20D4DCBC-D084-4172-878D-E5AE51EFD659}" srcOrd="0" destOrd="0" presId="urn:microsoft.com/office/officeart/2005/8/layout/bProcess3"/>
    <dgm:cxn modelId="{069E68BD-CE5C-4ADE-AD02-2EAD6843FEA2}" type="presOf" srcId="{A8E713D0-7D7A-4AC4-A6D8-E1BE788BEDAE}" destId="{2ACFFE0F-69A9-48FC-84EB-3D8E8F8A73A3}" srcOrd="1" destOrd="0" presId="urn:microsoft.com/office/officeart/2005/8/layout/bProcess3"/>
    <dgm:cxn modelId="{D7A210C3-CF71-45B9-9E50-F7F84369CE81}" type="presOf" srcId="{BE7722D9-7C2E-4F71-B879-8F40ABA15170}" destId="{45C9170B-9AE7-4201-80DC-E2B6CE420041}" srcOrd="0" destOrd="0" presId="urn:microsoft.com/office/officeart/2005/8/layout/bProcess3"/>
    <dgm:cxn modelId="{CC9BA3C4-6817-47DF-A512-BEE60D93846A}" type="presOf" srcId="{A819DF5C-243D-4F87-87C5-8DB73A784CC3}" destId="{D3FDE8CF-BD9F-4BB2-949E-2A744289DF10}" srcOrd="0" destOrd="0" presId="urn:microsoft.com/office/officeart/2005/8/layout/bProcess3"/>
    <dgm:cxn modelId="{97E025C5-BE0E-4C5D-91BB-19DA3C83F1C9}" type="presOf" srcId="{074F0A8C-A6B7-4E8E-A029-A8500C861E3E}" destId="{775809B4-5539-4ACB-93ED-BDD569D4A105}" srcOrd="0" destOrd="0" presId="urn:microsoft.com/office/officeart/2005/8/layout/bProcess3"/>
    <dgm:cxn modelId="{B4E6E1C6-FF70-4B85-B52B-F17D47069C6B}" type="presOf" srcId="{2D754CD1-2D2C-4361-AC21-E12ECD25F65B}" destId="{23DF164F-1975-4C80-8B9F-446B7678FDF7}" srcOrd="0" destOrd="0" presId="urn:microsoft.com/office/officeart/2005/8/layout/bProcess3"/>
    <dgm:cxn modelId="{0F2671C9-A414-44B1-8838-44BADEDB3633}" type="presOf" srcId="{78A6A820-6E05-4D66-B10B-58C52AE5C07D}" destId="{255AF3CB-96E7-4F73-A426-8F813494B781}" srcOrd="1" destOrd="0" presId="urn:microsoft.com/office/officeart/2005/8/layout/bProcess3"/>
    <dgm:cxn modelId="{D19B28CA-7012-4D79-AFDB-F548545BB3CB}" type="presOf" srcId="{61733A21-E28A-4A57-AE80-77D87747173F}" destId="{E8018666-D278-45F1-8C53-36DFB56B4FCA}" srcOrd="0" destOrd="0" presId="urn:microsoft.com/office/officeart/2005/8/layout/bProcess3"/>
    <dgm:cxn modelId="{06A52FDC-E035-4ED3-A740-93D3C9DF928B}" srcId="{BE7722D9-7C2E-4F71-B879-8F40ABA15170}" destId="{390FAA15-E778-4F27-8B5E-081542FE8697}" srcOrd="7" destOrd="0" parTransId="{5E33AED6-9F60-431D-8DE0-71B8333D759C}" sibTransId="{F8A4AD47-FE82-40C7-974F-6352E921088A}"/>
    <dgm:cxn modelId="{C2089FDF-AD0D-47BD-A5E2-2DB21C401E48}" type="presOf" srcId="{074F0A8C-A6B7-4E8E-A029-A8500C861E3E}" destId="{1D32AEB2-BDAD-40FF-B048-A4A1C458EA4B}" srcOrd="1" destOrd="0" presId="urn:microsoft.com/office/officeart/2005/8/layout/bProcess3"/>
    <dgm:cxn modelId="{8F79E9E3-90EE-4AAA-B2BF-D05105F8B423}" type="presOf" srcId="{78A6A820-6E05-4D66-B10B-58C52AE5C07D}" destId="{34202312-5768-4B6D-8A61-AA084A482102}" srcOrd="0" destOrd="0" presId="urn:microsoft.com/office/officeart/2005/8/layout/bProcess3"/>
    <dgm:cxn modelId="{BE0612EE-59DA-451E-A11B-CE7BFF729D80}" type="presOf" srcId="{0C45D465-042F-444B-A37E-F4C844FFEA5D}" destId="{C5F8D1F3-52DF-476F-BC5A-3F9B79FB55BE}" srcOrd="1" destOrd="0" presId="urn:microsoft.com/office/officeart/2005/8/layout/bProcess3"/>
    <dgm:cxn modelId="{090DD2F3-2EBD-4F98-9F70-811E562BAABB}" srcId="{BE7722D9-7C2E-4F71-B879-8F40ABA15170}" destId="{308F460C-E54C-4B7A-9B92-5C98A729BC91}" srcOrd="3" destOrd="0" parTransId="{A8C1401D-7476-421D-9402-75509CD7F214}" sibTransId="{A8E713D0-7D7A-4AC4-A6D8-E1BE788BEDAE}"/>
    <dgm:cxn modelId="{7B018DF9-995C-4629-B2CB-1CB95CA01FFA}" srcId="{BE7722D9-7C2E-4F71-B879-8F40ABA15170}" destId="{A819DF5C-243D-4F87-87C5-8DB73A784CC3}" srcOrd="6" destOrd="0" parTransId="{DC22CA82-0BAD-4CCD-A034-5728DC28A88B}" sibTransId="{074F0A8C-A6B7-4E8E-A029-A8500C861E3E}"/>
    <dgm:cxn modelId="{AA21C02B-614F-4B0E-8B64-B938D95F5E02}" type="presParOf" srcId="{45C9170B-9AE7-4201-80DC-E2B6CE420041}" destId="{E8018666-D278-45F1-8C53-36DFB56B4FCA}" srcOrd="0" destOrd="0" presId="urn:microsoft.com/office/officeart/2005/8/layout/bProcess3"/>
    <dgm:cxn modelId="{97353C2A-5EE0-49DF-A71B-A8DFAA073778}" type="presParOf" srcId="{45C9170B-9AE7-4201-80DC-E2B6CE420041}" destId="{9ACCEB3A-6363-42EA-A9FD-1A48F9F88995}" srcOrd="1" destOrd="0" presId="urn:microsoft.com/office/officeart/2005/8/layout/bProcess3"/>
    <dgm:cxn modelId="{3DC453D2-A55A-4A79-AAB6-7252A112FC0C}" type="presParOf" srcId="{9ACCEB3A-6363-42EA-A9FD-1A48F9F88995}" destId="{C5F8D1F3-52DF-476F-BC5A-3F9B79FB55BE}" srcOrd="0" destOrd="0" presId="urn:microsoft.com/office/officeart/2005/8/layout/bProcess3"/>
    <dgm:cxn modelId="{B8E9E09B-AE8E-47DF-B795-8CEF7746FB3B}" type="presParOf" srcId="{45C9170B-9AE7-4201-80DC-E2B6CE420041}" destId="{7B0347E9-6B54-47B3-8739-5F61F164CD4F}" srcOrd="2" destOrd="0" presId="urn:microsoft.com/office/officeart/2005/8/layout/bProcess3"/>
    <dgm:cxn modelId="{409B61BE-3F7C-4004-A958-C2DC63085E0A}" type="presParOf" srcId="{45C9170B-9AE7-4201-80DC-E2B6CE420041}" destId="{5CD4AAAA-0F43-46F1-AA05-B11E65D336CB}" srcOrd="3" destOrd="0" presId="urn:microsoft.com/office/officeart/2005/8/layout/bProcess3"/>
    <dgm:cxn modelId="{6E341226-3A7E-4F51-B142-96DC420488E7}" type="presParOf" srcId="{5CD4AAAA-0F43-46F1-AA05-B11E65D336CB}" destId="{D7858B80-0E91-48A4-9456-ED31BA1E0C94}" srcOrd="0" destOrd="0" presId="urn:microsoft.com/office/officeart/2005/8/layout/bProcess3"/>
    <dgm:cxn modelId="{C5CA8095-9BC9-4B13-A32E-C45CC690C3E7}" type="presParOf" srcId="{45C9170B-9AE7-4201-80DC-E2B6CE420041}" destId="{20D4DCBC-D084-4172-878D-E5AE51EFD659}" srcOrd="4" destOrd="0" presId="urn:microsoft.com/office/officeart/2005/8/layout/bProcess3"/>
    <dgm:cxn modelId="{6910271A-17C1-414A-B3C1-93F0FEEB2392}" type="presParOf" srcId="{45C9170B-9AE7-4201-80DC-E2B6CE420041}" destId="{54BC3B6C-5F9A-4DC3-B221-6F1076EF885E}" srcOrd="5" destOrd="0" presId="urn:microsoft.com/office/officeart/2005/8/layout/bProcess3"/>
    <dgm:cxn modelId="{29282546-BFF8-4BA2-B61E-32A4289D4A05}" type="presParOf" srcId="{54BC3B6C-5F9A-4DC3-B221-6F1076EF885E}" destId="{C777BAB1-B525-475F-913C-A812FD93722D}" srcOrd="0" destOrd="0" presId="urn:microsoft.com/office/officeart/2005/8/layout/bProcess3"/>
    <dgm:cxn modelId="{7A7E8ABC-F912-413D-BF81-C498886D5FDC}" type="presParOf" srcId="{45C9170B-9AE7-4201-80DC-E2B6CE420041}" destId="{E9CDC7D9-8163-4817-A636-2A477984AE8E}" srcOrd="6" destOrd="0" presId="urn:microsoft.com/office/officeart/2005/8/layout/bProcess3"/>
    <dgm:cxn modelId="{2BD6C6C7-9577-41E2-8673-45E5167FB692}" type="presParOf" srcId="{45C9170B-9AE7-4201-80DC-E2B6CE420041}" destId="{4F75CBD5-EE9E-4F64-8338-3BB24C4372A6}" srcOrd="7" destOrd="0" presId="urn:microsoft.com/office/officeart/2005/8/layout/bProcess3"/>
    <dgm:cxn modelId="{C688E443-8E9C-480C-A36A-528D85F9B2F9}" type="presParOf" srcId="{4F75CBD5-EE9E-4F64-8338-3BB24C4372A6}" destId="{2ACFFE0F-69A9-48FC-84EB-3D8E8F8A73A3}" srcOrd="0" destOrd="0" presId="urn:microsoft.com/office/officeart/2005/8/layout/bProcess3"/>
    <dgm:cxn modelId="{6AF12346-856A-4BE3-9CB9-CC8511010A84}" type="presParOf" srcId="{45C9170B-9AE7-4201-80DC-E2B6CE420041}" destId="{B1C6BFCE-E32E-4C58-8A12-196D020BC1D8}" srcOrd="8" destOrd="0" presId="urn:microsoft.com/office/officeart/2005/8/layout/bProcess3"/>
    <dgm:cxn modelId="{7EEB32A9-E46D-4B59-9F63-B1ECF9844AC3}" type="presParOf" srcId="{45C9170B-9AE7-4201-80DC-E2B6CE420041}" destId="{9E3BC2BC-7F27-4498-B59C-19AB8B2A13C6}" srcOrd="9" destOrd="0" presId="urn:microsoft.com/office/officeart/2005/8/layout/bProcess3"/>
    <dgm:cxn modelId="{E6FE638C-C3B7-46B9-A126-67B95214D6A5}" type="presParOf" srcId="{9E3BC2BC-7F27-4498-B59C-19AB8B2A13C6}" destId="{D878B053-7CF8-49C2-9CDD-3AB65B0F977E}" srcOrd="0" destOrd="0" presId="urn:microsoft.com/office/officeart/2005/8/layout/bProcess3"/>
    <dgm:cxn modelId="{A3515C6D-C10B-49A6-A519-9C3720C9D84A}" type="presParOf" srcId="{45C9170B-9AE7-4201-80DC-E2B6CE420041}" destId="{23DF164F-1975-4C80-8B9F-446B7678FDF7}" srcOrd="10" destOrd="0" presId="urn:microsoft.com/office/officeart/2005/8/layout/bProcess3"/>
    <dgm:cxn modelId="{ABDE495C-5DB0-4063-AE5E-3EB33FB04874}" type="presParOf" srcId="{45C9170B-9AE7-4201-80DC-E2B6CE420041}" destId="{34202312-5768-4B6D-8A61-AA084A482102}" srcOrd="11" destOrd="0" presId="urn:microsoft.com/office/officeart/2005/8/layout/bProcess3"/>
    <dgm:cxn modelId="{02C7C07B-9545-4E4C-BE07-ADFC30834B06}" type="presParOf" srcId="{34202312-5768-4B6D-8A61-AA084A482102}" destId="{255AF3CB-96E7-4F73-A426-8F813494B781}" srcOrd="0" destOrd="0" presId="urn:microsoft.com/office/officeart/2005/8/layout/bProcess3"/>
    <dgm:cxn modelId="{8C1EBE10-68BE-4CC0-98D9-3A7F3312E70B}" type="presParOf" srcId="{45C9170B-9AE7-4201-80DC-E2B6CE420041}" destId="{D3FDE8CF-BD9F-4BB2-949E-2A744289DF10}" srcOrd="12" destOrd="0" presId="urn:microsoft.com/office/officeart/2005/8/layout/bProcess3"/>
    <dgm:cxn modelId="{DEDCFA7E-B8C4-4C34-BA98-3E9CF45AC781}" type="presParOf" srcId="{45C9170B-9AE7-4201-80DC-E2B6CE420041}" destId="{775809B4-5539-4ACB-93ED-BDD569D4A105}" srcOrd="13" destOrd="0" presId="urn:microsoft.com/office/officeart/2005/8/layout/bProcess3"/>
    <dgm:cxn modelId="{E1BD4899-D3D8-42B9-8EB0-2142C530B7FF}" type="presParOf" srcId="{775809B4-5539-4ACB-93ED-BDD569D4A105}" destId="{1D32AEB2-BDAD-40FF-B048-A4A1C458EA4B}" srcOrd="0" destOrd="0" presId="urn:microsoft.com/office/officeart/2005/8/layout/bProcess3"/>
    <dgm:cxn modelId="{CBB2A0EC-C9A2-46FD-994F-CF20D0C55959}" type="presParOf" srcId="{45C9170B-9AE7-4201-80DC-E2B6CE420041}" destId="{25A14D1A-6DAD-4FD5-AB1D-4D1CA69194FD}" srcOrd="14" destOrd="0" presId="urn:microsoft.com/office/officeart/2005/8/layout/bProcess3"/>
    <dgm:cxn modelId="{B943D0C1-A608-4015-8379-39BF78F7E895}" type="presParOf" srcId="{45C9170B-9AE7-4201-80DC-E2B6CE420041}" destId="{1F075481-EC7C-4BA8-8861-33C5254B580D}" srcOrd="15" destOrd="0" presId="urn:microsoft.com/office/officeart/2005/8/layout/bProcess3"/>
    <dgm:cxn modelId="{BAF74E59-6E79-466D-8460-56C0076EBA46}" type="presParOf" srcId="{1F075481-EC7C-4BA8-8861-33C5254B580D}" destId="{8D7ABA6E-3008-4C63-B752-1EC31C929F92}" srcOrd="0" destOrd="0" presId="urn:microsoft.com/office/officeart/2005/8/layout/bProcess3"/>
    <dgm:cxn modelId="{0E4182AB-C3E6-4811-9CC9-6B936846E53B}" type="presParOf" srcId="{45C9170B-9AE7-4201-80DC-E2B6CE420041}" destId="{65F4B4FA-A408-4ACE-8FF6-380AD3093887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D52144-918D-4F22-A6CF-417BEB8157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C8726C-B72B-4013-AA57-95F0A2B8B6E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Offer</a:t>
          </a:r>
        </a:p>
      </dgm:t>
    </dgm:pt>
    <dgm:pt modelId="{01ACFE8B-B354-4DBC-8406-2AD992346AB3}" type="parTrans" cxnId="{7ED59E54-8660-4D95-B926-724BDA684C78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46F32CF4-008C-40C9-9FD0-A2DC80F13DCE}" type="sibTrans" cxnId="{7ED59E54-8660-4D95-B926-724BDA684C78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8995E00B-3CD1-486F-93C1-DF45ACE60D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Offer internships to max 5 interns for at least 2 month</a:t>
          </a:r>
        </a:p>
      </dgm:t>
    </dgm:pt>
    <dgm:pt modelId="{2A4E3426-7F27-4AE1-8380-39CAE7C8011D}" type="parTrans" cxnId="{E13B7514-AA35-4051-986E-84B914BCF05B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C48971E9-B7FB-45F9-BE6C-A6020E1A43DC}" type="sibTrans" cxnId="{E13B7514-AA35-4051-986E-84B914BCF05B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A2F4C94E-81F4-45E2-9393-7ED8B8B7BF6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Guide</a:t>
          </a:r>
        </a:p>
      </dgm:t>
    </dgm:pt>
    <dgm:pt modelId="{6E881E93-61EB-4DD6-9EDE-8695CD0B5C79}" type="parTrans" cxnId="{6CBECACB-9B7A-47E0-9487-89DCD944CCE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D8C0618B-3117-4F77-8B83-99681846F859}" type="sibTrans" cxnId="{6CBECACB-9B7A-47E0-9487-89DCD944CCE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600756F0-ECD0-4A79-B514-4AB7DDB875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Guide interns on Job Role &amp; Code of Conduct</a:t>
          </a:r>
        </a:p>
      </dgm:t>
    </dgm:pt>
    <dgm:pt modelId="{94DB210F-7C95-4262-AFB6-6A8DF6E178F3}" type="parTrans" cxnId="{32AF6C33-E010-41AA-9B53-65C5700A685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6FB9976E-980C-43D2-A5CC-F682702EAF33}" type="sibTrans" cxnId="{32AF6C33-E010-41AA-9B53-65C5700A685F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BF8B5EC9-F90F-44D4-B2C8-355BBF0AB9A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Facilitate</a:t>
          </a:r>
        </a:p>
      </dgm:t>
    </dgm:pt>
    <dgm:pt modelId="{5EE83098-BA34-4917-AAF3-061297CCDE4A}" type="parTrans" cxnId="{FC39FFE7-5CBB-47D5-A7E2-FBB50C642E69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731A4BE7-CD2A-40C5-9F02-5D239D2B57FE}" type="sibTrans" cxnId="{FC39FFE7-5CBB-47D5-A7E2-FBB50C642E69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87BAC0B2-B0DD-4C80-AB0B-F084CCD84D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Facilitate learning, track progress, and evaluate performance of interns</a:t>
          </a:r>
        </a:p>
      </dgm:t>
    </dgm:pt>
    <dgm:pt modelId="{A707DD75-E676-4B84-B70F-35B9367197AE}" type="parTrans" cxnId="{6D49CC81-3209-4E7C-AC29-E2BE531BC57D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56A8A861-2196-4A6E-AAC9-008834A70B65}" type="sibTrans" cxnId="{6D49CC81-3209-4E7C-AC29-E2BE531BC57D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39831AAD-0442-466C-A291-05E57F03CF5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600">
              <a:latin typeface="Garamond" panose="02020404030301010803" pitchFamily="18" charset="0"/>
            </a:rPr>
            <a:t>Maintain</a:t>
          </a:r>
        </a:p>
      </dgm:t>
    </dgm:pt>
    <dgm:pt modelId="{0E5CABE8-600B-4B86-8A7C-631CD9956A4C}" type="parTrans" cxnId="{C50590E4-3851-4C85-83DE-2D1D56DAFA8A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9D7771E5-4DE9-4253-93CC-3E595FAF4D9D}" type="sibTrans" cxnId="{C50590E4-3851-4C85-83DE-2D1D56DAFA8A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5AA730D6-61BC-4AB0-A1BD-CDFEE61791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Maintain performance records &amp; issue Experience/ Completion Letters</a:t>
          </a:r>
        </a:p>
      </dgm:t>
    </dgm:pt>
    <dgm:pt modelId="{F0293A78-0A47-4703-99E9-2F52A63FD6B3}" type="parTrans" cxnId="{5D8E04AD-A255-46CB-AD9D-B70242485F21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A9C1AA8D-5CB7-4B3E-99AF-C95FA20D93D7}" type="sibTrans" cxnId="{5D8E04AD-A255-46CB-AD9D-B70242485F21}">
      <dgm:prSet/>
      <dgm:spPr/>
      <dgm:t>
        <a:bodyPr/>
        <a:lstStyle/>
        <a:p>
          <a:endParaRPr lang="en-US" sz="2800">
            <a:latin typeface="Garamond" panose="02020404030301010803" pitchFamily="18" charset="0"/>
          </a:endParaRPr>
        </a:p>
      </dgm:t>
    </dgm:pt>
    <dgm:pt modelId="{6EEEB1DA-FDFE-4432-860D-6660045B67F8}" type="pres">
      <dgm:prSet presAssocID="{7DD52144-918D-4F22-A6CF-417BEB8157B5}" presName="root" presStyleCnt="0">
        <dgm:presLayoutVars>
          <dgm:dir/>
          <dgm:resizeHandles val="exact"/>
        </dgm:presLayoutVars>
      </dgm:prSet>
      <dgm:spPr/>
    </dgm:pt>
    <dgm:pt modelId="{AC4133AF-E74E-4630-B0E2-8D28B3205CED}" type="pres">
      <dgm:prSet presAssocID="{F9C8726C-B72B-4013-AA57-95F0A2B8B6E5}" presName="compNode" presStyleCnt="0"/>
      <dgm:spPr/>
    </dgm:pt>
    <dgm:pt modelId="{C384ACBE-7203-40EC-A029-62BDCB284EE7}" type="pres">
      <dgm:prSet presAssocID="{F9C8726C-B72B-4013-AA57-95F0A2B8B6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C38E85C-631A-4A6B-ACDD-979A5552F44C}" type="pres">
      <dgm:prSet presAssocID="{F9C8726C-B72B-4013-AA57-95F0A2B8B6E5}" presName="iconSpace" presStyleCnt="0"/>
      <dgm:spPr/>
    </dgm:pt>
    <dgm:pt modelId="{137B4F91-213A-4CE4-9613-D2A528C1C488}" type="pres">
      <dgm:prSet presAssocID="{F9C8726C-B72B-4013-AA57-95F0A2B8B6E5}" presName="parTx" presStyleLbl="revTx" presStyleIdx="0" presStyleCnt="8">
        <dgm:presLayoutVars>
          <dgm:chMax val="0"/>
          <dgm:chPref val="0"/>
        </dgm:presLayoutVars>
      </dgm:prSet>
      <dgm:spPr/>
    </dgm:pt>
    <dgm:pt modelId="{89380D09-9380-48CA-BB79-833539D292D2}" type="pres">
      <dgm:prSet presAssocID="{F9C8726C-B72B-4013-AA57-95F0A2B8B6E5}" presName="txSpace" presStyleCnt="0"/>
      <dgm:spPr/>
    </dgm:pt>
    <dgm:pt modelId="{523886CF-CD09-4031-B02D-7D7206B2DD02}" type="pres">
      <dgm:prSet presAssocID="{F9C8726C-B72B-4013-AA57-95F0A2B8B6E5}" presName="desTx" presStyleLbl="revTx" presStyleIdx="1" presStyleCnt="8">
        <dgm:presLayoutVars/>
      </dgm:prSet>
      <dgm:spPr/>
    </dgm:pt>
    <dgm:pt modelId="{3320844B-AD3A-493E-82ED-4D190954EDC6}" type="pres">
      <dgm:prSet presAssocID="{46F32CF4-008C-40C9-9FD0-A2DC80F13DCE}" presName="sibTrans" presStyleCnt="0"/>
      <dgm:spPr/>
    </dgm:pt>
    <dgm:pt modelId="{E86FDB07-2AC5-4421-AA05-C9C8EDDD40B7}" type="pres">
      <dgm:prSet presAssocID="{A2F4C94E-81F4-45E2-9393-7ED8B8B7BF6C}" presName="compNode" presStyleCnt="0"/>
      <dgm:spPr/>
    </dgm:pt>
    <dgm:pt modelId="{8CA93E17-F8D7-489C-B4C3-742A5898E680}" type="pres">
      <dgm:prSet presAssocID="{A2F4C94E-81F4-45E2-9393-7ED8B8B7BF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32FEC84-23E7-4A83-9FC7-59B4A9E2DAF6}" type="pres">
      <dgm:prSet presAssocID="{A2F4C94E-81F4-45E2-9393-7ED8B8B7BF6C}" presName="iconSpace" presStyleCnt="0"/>
      <dgm:spPr/>
    </dgm:pt>
    <dgm:pt modelId="{8246522F-AD1D-4836-B72C-43F44F2D97E3}" type="pres">
      <dgm:prSet presAssocID="{A2F4C94E-81F4-45E2-9393-7ED8B8B7BF6C}" presName="parTx" presStyleLbl="revTx" presStyleIdx="2" presStyleCnt="8">
        <dgm:presLayoutVars>
          <dgm:chMax val="0"/>
          <dgm:chPref val="0"/>
        </dgm:presLayoutVars>
      </dgm:prSet>
      <dgm:spPr/>
    </dgm:pt>
    <dgm:pt modelId="{F03EAAF6-452D-4F48-AE26-E31CB564AEE6}" type="pres">
      <dgm:prSet presAssocID="{A2F4C94E-81F4-45E2-9393-7ED8B8B7BF6C}" presName="txSpace" presStyleCnt="0"/>
      <dgm:spPr/>
    </dgm:pt>
    <dgm:pt modelId="{032786A4-B29A-44ED-9CC1-2E2919CED1FB}" type="pres">
      <dgm:prSet presAssocID="{A2F4C94E-81F4-45E2-9393-7ED8B8B7BF6C}" presName="desTx" presStyleLbl="revTx" presStyleIdx="3" presStyleCnt="8">
        <dgm:presLayoutVars/>
      </dgm:prSet>
      <dgm:spPr/>
    </dgm:pt>
    <dgm:pt modelId="{59BBB965-6094-4DFE-910D-7E1EAADD4703}" type="pres">
      <dgm:prSet presAssocID="{D8C0618B-3117-4F77-8B83-99681846F859}" presName="sibTrans" presStyleCnt="0"/>
      <dgm:spPr/>
    </dgm:pt>
    <dgm:pt modelId="{DB0E7FB8-2D0C-47BF-B681-46AE3379CD39}" type="pres">
      <dgm:prSet presAssocID="{BF8B5EC9-F90F-44D4-B2C8-355BBF0AB9A9}" presName="compNode" presStyleCnt="0"/>
      <dgm:spPr/>
    </dgm:pt>
    <dgm:pt modelId="{F6D4766C-34D8-4BB9-B05E-3771286454BC}" type="pres">
      <dgm:prSet presAssocID="{BF8B5EC9-F90F-44D4-B2C8-355BBF0AB9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5B6C89B-B6DB-4165-B93F-41F2150CAF1C}" type="pres">
      <dgm:prSet presAssocID="{BF8B5EC9-F90F-44D4-B2C8-355BBF0AB9A9}" presName="iconSpace" presStyleCnt="0"/>
      <dgm:spPr/>
    </dgm:pt>
    <dgm:pt modelId="{64999E7B-4DA1-4E14-9623-1670D07F14B0}" type="pres">
      <dgm:prSet presAssocID="{BF8B5EC9-F90F-44D4-B2C8-355BBF0AB9A9}" presName="parTx" presStyleLbl="revTx" presStyleIdx="4" presStyleCnt="8">
        <dgm:presLayoutVars>
          <dgm:chMax val="0"/>
          <dgm:chPref val="0"/>
        </dgm:presLayoutVars>
      </dgm:prSet>
      <dgm:spPr/>
    </dgm:pt>
    <dgm:pt modelId="{90172876-788E-4B61-A0AA-4A81C73329D6}" type="pres">
      <dgm:prSet presAssocID="{BF8B5EC9-F90F-44D4-B2C8-355BBF0AB9A9}" presName="txSpace" presStyleCnt="0"/>
      <dgm:spPr/>
    </dgm:pt>
    <dgm:pt modelId="{FD6D2E2C-DA21-4D3A-9A65-D4B2DE34AB0D}" type="pres">
      <dgm:prSet presAssocID="{BF8B5EC9-F90F-44D4-B2C8-355BBF0AB9A9}" presName="desTx" presStyleLbl="revTx" presStyleIdx="5" presStyleCnt="8">
        <dgm:presLayoutVars/>
      </dgm:prSet>
      <dgm:spPr/>
    </dgm:pt>
    <dgm:pt modelId="{065538E3-964A-4B95-8F79-DE420540F3F1}" type="pres">
      <dgm:prSet presAssocID="{731A4BE7-CD2A-40C5-9F02-5D239D2B57FE}" presName="sibTrans" presStyleCnt="0"/>
      <dgm:spPr/>
    </dgm:pt>
    <dgm:pt modelId="{B43A54BD-4EE6-4B62-8990-E44EF5E6E706}" type="pres">
      <dgm:prSet presAssocID="{39831AAD-0442-466C-A291-05E57F03CF52}" presName="compNode" presStyleCnt="0"/>
      <dgm:spPr/>
    </dgm:pt>
    <dgm:pt modelId="{28E467C9-1F87-4A77-9C8B-4EBC6D162CEF}" type="pres">
      <dgm:prSet presAssocID="{39831AAD-0442-466C-A291-05E57F03CF5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1CA4CB6-18AD-4EF6-B42B-13F19A88CC84}" type="pres">
      <dgm:prSet presAssocID="{39831AAD-0442-466C-A291-05E57F03CF52}" presName="iconSpace" presStyleCnt="0"/>
      <dgm:spPr/>
    </dgm:pt>
    <dgm:pt modelId="{6A2CCE8F-7C3E-4C3F-9BDC-BB1427796379}" type="pres">
      <dgm:prSet presAssocID="{39831AAD-0442-466C-A291-05E57F03CF52}" presName="parTx" presStyleLbl="revTx" presStyleIdx="6" presStyleCnt="8">
        <dgm:presLayoutVars>
          <dgm:chMax val="0"/>
          <dgm:chPref val="0"/>
        </dgm:presLayoutVars>
      </dgm:prSet>
      <dgm:spPr/>
    </dgm:pt>
    <dgm:pt modelId="{67E34D1C-5F5E-48D0-B0B7-F382A919E840}" type="pres">
      <dgm:prSet presAssocID="{39831AAD-0442-466C-A291-05E57F03CF52}" presName="txSpace" presStyleCnt="0"/>
      <dgm:spPr/>
    </dgm:pt>
    <dgm:pt modelId="{B4AB3BDF-BB1E-4350-AC50-A4EDCE4F5962}" type="pres">
      <dgm:prSet presAssocID="{39831AAD-0442-466C-A291-05E57F03CF52}" presName="desTx" presStyleLbl="revTx" presStyleIdx="7" presStyleCnt="8">
        <dgm:presLayoutVars/>
      </dgm:prSet>
      <dgm:spPr/>
    </dgm:pt>
  </dgm:ptLst>
  <dgm:cxnLst>
    <dgm:cxn modelId="{E13B7514-AA35-4051-986E-84B914BCF05B}" srcId="{F9C8726C-B72B-4013-AA57-95F0A2B8B6E5}" destId="{8995E00B-3CD1-486F-93C1-DF45ACE60DB3}" srcOrd="0" destOrd="0" parTransId="{2A4E3426-7F27-4AE1-8380-39CAE7C8011D}" sibTransId="{C48971E9-B7FB-45F9-BE6C-A6020E1A43DC}"/>
    <dgm:cxn modelId="{2E12761E-BEB6-4726-B11B-0A441E7F8C28}" type="presOf" srcId="{A2F4C94E-81F4-45E2-9393-7ED8B8B7BF6C}" destId="{8246522F-AD1D-4836-B72C-43F44F2D97E3}" srcOrd="0" destOrd="0" presId="urn:microsoft.com/office/officeart/2018/5/layout/CenteredIconLabelDescriptionList"/>
    <dgm:cxn modelId="{1F8E142B-A421-43ED-A959-CE62E6E31EAB}" type="presOf" srcId="{39831AAD-0442-466C-A291-05E57F03CF52}" destId="{6A2CCE8F-7C3E-4C3F-9BDC-BB1427796379}" srcOrd="0" destOrd="0" presId="urn:microsoft.com/office/officeart/2018/5/layout/CenteredIconLabelDescriptionList"/>
    <dgm:cxn modelId="{32AF6C33-E010-41AA-9B53-65C5700A685F}" srcId="{A2F4C94E-81F4-45E2-9393-7ED8B8B7BF6C}" destId="{600756F0-ECD0-4A79-B514-4AB7DDB87509}" srcOrd="0" destOrd="0" parTransId="{94DB210F-7C95-4262-AFB6-6A8DF6E178F3}" sibTransId="{6FB9976E-980C-43D2-A5CC-F682702EAF33}"/>
    <dgm:cxn modelId="{1D496943-EAB0-41C2-87A3-235AA548B10A}" type="presOf" srcId="{F9C8726C-B72B-4013-AA57-95F0A2B8B6E5}" destId="{137B4F91-213A-4CE4-9613-D2A528C1C488}" srcOrd="0" destOrd="0" presId="urn:microsoft.com/office/officeart/2018/5/layout/CenteredIconLabelDescriptionList"/>
    <dgm:cxn modelId="{7ED59E54-8660-4D95-B926-724BDA684C78}" srcId="{7DD52144-918D-4F22-A6CF-417BEB8157B5}" destId="{F9C8726C-B72B-4013-AA57-95F0A2B8B6E5}" srcOrd="0" destOrd="0" parTransId="{01ACFE8B-B354-4DBC-8406-2AD992346AB3}" sibTransId="{46F32CF4-008C-40C9-9FD0-A2DC80F13DCE}"/>
    <dgm:cxn modelId="{304FF880-9AEF-476E-A044-7DD1AC6A34C2}" type="presOf" srcId="{87BAC0B2-B0DD-4C80-AB0B-F084CCD84D4B}" destId="{FD6D2E2C-DA21-4D3A-9A65-D4B2DE34AB0D}" srcOrd="0" destOrd="0" presId="urn:microsoft.com/office/officeart/2018/5/layout/CenteredIconLabelDescriptionList"/>
    <dgm:cxn modelId="{6D49CC81-3209-4E7C-AC29-E2BE531BC57D}" srcId="{BF8B5EC9-F90F-44D4-B2C8-355BBF0AB9A9}" destId="{87BAC0B2-B0DD-4C80-AB0B-F084CCD84D4B}" srcOrd="0" destOrd="0" parTransId="{A707DD75-E676-4B84-B70F-35B9367197AE}" sibTransId="{56A8A861-2196-4A6E-AAC9-008834A70B65}"/>
    <dgm:cxn modelId="{507DA091-6519-4C21-8590-953B3FAB2AD9}" type="presOf" srcId="{5AA730D6-61BC-4AB0-A1BD-CDFEE617916B}" destId="{B4AB3BDF-BB1E-4350-AC50-A4EDCE4F5962}" srcOrd="0" destOrd="0" presId="urn:microsoft.com/office/officeart/2018/5/layout/CenteredIconLabelDescriptionList"/>
    <dgm:cxn modelId="{5D8E04AD-A255-46CB-AD9D-B70242485F21}" srcId="{39831AAD-0442-466C-A291-05E57F03CF52}" destId="{5AA730D6-61BC-4AB0-A1BD-CDFEE617916B}" srcOrd="0" destOrd="0" parTransId="{F0293A78-0A47-4703-99E9-2F52A63FD6B3}" sibTransId="{A9C1AA8D-5CB7-4B3E-99AF-C95FA20D93D7}"/>
    <dgm:cxn modelId="{F37B01B1-C8CD-4D82-A438-D977B2CA105F}" type="presOf" srcId="{7DD52144-918D-4F22-A6CF-417BEB8157B5}" destId="{6EEEB1DA-FDFE-4432-860D-6660045B67F8}" srcOrd="0" destOrd="0" presId="urn:microsoft.com/office/officeart/2018/5/layout/CenteredIconLabelDescriptionList"/>
    <dgm:cxn modelId="{F4342DC4-D1B1-4770-BCF7-04983EE76326}" type="presOf" srcId="{8995E00B-3CD1-486F-93C1-DF45ACE60DB3}" destId="{523886CF-CD09-4031-B02D-7D7206B2DD02}" srcOrd="0" destOrd="0" presId="urn:microsoft.com/office/officeart/2018/5/layout/CenteredIconLabelDescriptionList"/>
    <dgm:cxn modelId="{6CBECACB-9B7A-47E0-9487-89DCD944CCEF}" srcId="{7DD52144-918D-4F22-A6CF-417BEB8157B5}" destId="{A2F4C94E-81F4-45E2-9393-7ED8B8B7BF6C}" srcOrd="1" destOrd="0" parTransId="{6E881E93-61EB-4DD6-9EDE-8695CD0B5C79}" sibTransId="{D8C0618B-3117-4F77-8B83-99681846F859}"/>
    <dgm:cxn modelId="{C50590E4-3851-4C85-83DE-2D1D56DAFA8A}" srcId="{7DD52144-918D-4F22-A6CF-417BEB8157B5}" destId="{39831AAD-0442-466C-A291-05E57F03CF52}" srcOrd="3" destOrd="0" parTransId="{0E5CABE8-600B-4B86-8A7C-631CD9956A4C}" sibTransId="{9D7771E5-4DE9-4253-93CC-3E595FAF4D9D}"/>
    <dgm:cxn modelId="{83641CE6-2FD0-4C00-B225-F2C7A0630FC1}" type="presOf" srcId="{600756F0-ECD0-4A79-B514-4AB7DDB87509}" destId="{032786A4-B29A-44ED-9CC1-2E2919CED1FB}" srcOrd="0" destOrd="0" presId="urn:microsoft.com/office/officeart/2018/5/layout/CenteredIconLabelDescriptionList"/>
    <dgm:cxn modelId="{FC39FFE7-5CBB-47D5-A7E2-FBB50C642E69}" srcId="{7DD52144-918D-4F22-A6CF-417BEB8157B5}" destId="{BF8B5EC9-F90F-44D4-B2C8-355BBF0AB9A9}" srcOrd="2" destOrd="0" parTransId="{5EE83098-BA34-4917-AAF3-061297CCDE4A}" sibTransId="{731A4BE7-CD2A-40C5-9F02-5D239D2B57FE}"/>
    <dgm:cxn modelId="{DBB7A1E8-8016-4AD7-A3F5-1B517A10C767}" type="presOf" srcId="{BF8B5EC9-F90F-44D4-B2C8-355BBF0AB9A9}" destId="{64999E7B-4DA1-4E14-9623-1670D07F14B0}" srcOrd="0" destOrd="0" presId="urn:microsoft.com/office/officeart/2018/5/layout/CenteredIconLabelDescriptionList"/>
    <dgm:cxn modelId="{3440CD23-C4A1-4E04-8319-2AA72AC9EAAC}" type="presParOf" srcId="{6EEEB1DA-FDFE-4432-860D-6660045B67F8}" destId="{AC4133AF-E74E-4630-B0E2-8D28B3205CED}" srcOrd="0" destOrd="0" presId="urn:microsoft.com/office/officeart/2018/5/layout/CenteredIconLabelDescriptionList"/>
    <dgm:cxn modelId="{8D2FA510-5114-4C2F-9D28-4D4ED8510CD4}" type="presParOf" srcId="{AC4133AF-E74E-4630-B0E2-8D28B3205CED}" destId="{C384ACBE-7203-40EC-A029-62BDCB284EE7}" srcOrd="0" destOrd="0" presId="urn:microsoft.com/office/officeart/2018/5/layout/CenteredIconLabelDescriptionList"/>
    <dgm:cxn modelId="{C2EA2616-986A-4BBD-A2C6-490C23FF0CB5}" type="presParOf" srcId="{AC4133AF-E74E-4630-B0E2-8D28B3205CED}" destId="{EC38E85C-631A-4A6B-ACDD-979A5552F44C}" srcOrd="1" destOrd="0" presId="urn:microsoft.com/office/officeart/2018/5/layout/CenteredIconLabelDescriptionList"/>
    <dgm:cxn modelId="{F5F2333A-9B53-429A-9B97-C97F685EA1A2}" type="presParOf" srcId="{AC4133AF-E74E-4630-B0E2-8D28B3205CED}" destId="{137B4F91-213A-4CE4-9613-D2A528C1C488}" srcOrd="2" destOrd="0" presId="urn:microsoft.com/office/officeart/2018/5/layout/CenteredIconLabelDescriptionList"/>
    <dgm:cxn modelId="{37892F34-CE59-46BB-89A3-801E05586AFE}" type="presParOf" srcId="{AC4133AF-E74E-4630-B0E2-8D28B3205CED}" destId="{89380D09-9380-48CA-BB79-833539D292D2}" srcOrd="3" destOrd="0" presId="urn:microsoft.com/office/officeart/2018/5/layout/CenteredIconLabelDescriptionList"/>
    <dgm:cxn modelId="{60C5EB90-2347-453E-8813-648E23E96AB4}" type="presParOf" srcId="{AC4133AF-E74E-4630-B0E2-8D28B3205CED}" destId="{523886CF-CD09-4031-B02D-7D7206B2DD02}" srcOrd="4" destOrd="0" presId="urn:microsoft.com/office/officeart/2018/5/layout/CenteredIconLabelDescriptionList"/>
    <dgm:cxn modelId="{DE779C5F-B26C-4D89-B687-3432D7486D2F}" type="presParOf" srcId="{6EEEB1DA-FDFE-4432-860D-6660045B67F8}" destId="{3320844B-AD3A-493E-82ED-4D190954EDC6}" srcOrd="1" destOrd="0" presId="urn:microsoft.com/office/officeart/2018/5/layout/CenteredIconLabelDescriptionList"/>
    <dgm:cxn modelId="{FBA4D925-1BF2-439B-9AE2-F14CC0994446}" type="presParOf" srcId="{6EEEB1DA-FDFE-4432-860D-6660045B67F8}" destId="{E86FDB07-2AC5-4421-AA05-C9C8EDDD40B7}" srcOrd="2" destOrd="0" presId="urn:microsoft.com/office/officeart/2018/5/layout/CenteredIconLabelDescriptionList"/>
    <dgm:cxn modelId="{EE30868B-1EA2-4668-BD6F-E45088F712A1}" type="presParOf" srcId="{E86FDB07-2AC5-4421-AA05-C9C8EDDD40B7}" destId="{8CA93E17-F8D7-489C-B4C3-742A5898E680}" srcOrd="0" destOrd="0" presId="urn:microsoft.com/office/officeart/2018/5/layout/CenteredIconLabelDescriptionList"/>
    <dgm:cxn modelId="{A1CB96B8-77FE-4764-AD35-CF2AB2A16712}" type="presParOf" srcId="{E86FDB07-2AC5-4421-AA05-C9C8EDDD40B7}" destId="{F32FEC84-23E7-4A83-9FC7-59B4A9E2DAF6}" srcOrd="1" destOrd="0" presId="urn:microsoft.com/office/officeart/2018/5/layout/CenteredIconLabelDescriptionList"/>
    <dgm:cxn modelId="{BC7EDF4A-0E74-4BB9-9E3B-A4A50899B2B2}" type="presParOf" srcId="{E86FDB07-2AC5-4421-AA05-C9C8EDDD40B7}" destId="{8246522F-AD1D-4836-B72C-43F44F2D97E3}" srcOrd="2" destOrd="0" presId="urn:microsoft.com/office/officeart/2018/5/layout/CenteredIconLabelDescriptionList"/>
    <dgm:cxn modelId="{6BFFA3F5-B2E2-40A8-B46D-CF116FBF7519}" type="presParOf" srcId="{E86FDB07-2AC5-4421-AA05-C9C8EDDD40B7}" destId="{F03EAAF6-452D-4F48-AE26-E31CB564AEE6}" srcOrd="3" destOrd="0" presId="urn:microsoft.com/office/officeart/2018/5/layout/CenteredIconLabelDescriptionList"/>
    <dgm:cxn modelId="{4B2D7A8B-62B7-4F10-8641-35F2D234F2E9}" type="presParOf" srcId="{E86FDB07-2AC5-4421-AA05-C9C8EDDD40B7}" destId="{032786A4-B29A-44ED-9CC1-2E2919CED1FB}" srcOrd="4" destOrd="0" presId="urn:microsoft.com/office/officeart/2018/5/layout/CenteredIconLabelDescriptionList"/>
    <dgm:cxn modelId="{40B3EC17-8FB9-47F5-9D79-F83A1EC129CF}" type="presParOf" srcId="{6EEEB1DA-FDFE-4432-860D-6660045B67F8}" destId="{59BBB965-6094-4DFE-910D-7E1EAADD4703}" srcOrd="3" destOrd="0" presId="urn:microsoft.com/office/officeart/2018/5/layout/CenteredIconLabelDescriptionList"/>
    <dgm:cxn modelId="{698D37E5-79E8-4E1F-9535-A4444D9C33AA}" type="presParOf" srcId="{6EEEB1DA-FDFE-4432-860D-6660045B67F8}" destId="{DB0E7FB8-2D0C-47BF-B681-46AE3379CD39}" srcOrd="4" destOrd="0" presId="urn:microsoft.com/office/officeart/2018/5/layout/CenteredIconLabelDescriptionList"/>
    <dgm:cxn modelId="{AA33D934-87FD-4EAC-88F2-5D94814B10C6}" type="presParOf" srcId="{DB0E7FB8-2D0C-47BF-B681-46AE3379CD39}" destId="{F6D4766C-34D8-4BB9-B05E-3771286454BC}" srcOrd="0" destOrd="0" presId="urn:microsoft.com/office/officeart/2018/5/layout/CenteredIconLabelDescriptionList"/>
    <dgm:cxn modelId="{B6F82C8E-BB31-4FC1-A8FC-2454C2E3C3BD}" type="presParOf" srcId="{DB0E7FB8-2D0C-47BF-B681-46AE3379CD39}" destId="{95B6C89B-B6DB-4165-B93F-41F2150CAF1C}" srcOrd="1" destOrd="0" presId="urn:microsoft.com/office/officeart/2018/5/layout/CenteredIconLabelDescriptionList"/>
    <dgm:cxn modelId="{2FC90BDE-1BEE-4C4B-9A7A-395864619C67}" type="presParOf" srcId="{DB0E7FB8-2D0C-47BF-B681-46AE3379CD39}" destId="{64999E7B-4DA1-4E14-9623-1670D07F14B0}" srcOrd="2" destOrd="0" presId="urn:microsoft.com/office/officeart/2018/5/layout/CenteredIconLabelDescriptionList"/>
    <dgm:cxn modelId="{07913609-5355-4672-BB14-7D57F2233D0E}" type="presParOf" srcId="{DB0E7FB8-2D0C-47BF-B681-46AE3379CD39}" destId="{90172876-788E-4B61-A0AA-4A81C73329D6}" srcOrd="3" destOrd="0" presId="urn:microsoft.com/office/officeart/2018/5/layout/CenteredIconLabelDescriptionList"/>
    <dgm:cxn modelId="{3A2012AF-E84B-4B60-8C85-0B3638453664}" type="presParOf" srcId="{DB0E7FB8-2D0C-47BF-B681-46AE3379CD39}" destId="{FD6D2E2C-DA21-4D3A-9A65-D4B2DE34AB0D}" srcOrd="4" destOrd="0" presId="urn:microsoft.com/office/officeart/2018/5/layout/CenteredIconLabelDescriptionList"/>
    <dgm:cxn modelId="{B8F411FC-C53D-4478-912A-284A3B14C8F1}" type="presParOf" srcId="{6EEEB1DA-FDFE-4432-860D-6660045B67F8}" destId="{065538E3-964A-4B95-8F79-DE420540F3F1}" srcOrd="5" destOrd="0" presId="urn:microsoft.com/office/officeart/2018/5/layout/CenteredIconLabelDescriptionList"/>
    <dgm:cxn modelId="{3518EBF5-6233-4301-A3A9-A9932A5A2E80}" type="presParOf" srcId="{6EEEB1DA-FDFE-4432-860D-6660045B67F8}" destId="{B43A54BD-4EE6-4B62-8990-E44EF5E6E706}" srcOrd="6" destOrd="0" presId="urn:microsoft.com/office/officeart/2018/5/layout/CenteredIconLabelDescriptionList"/>
    <dgm:cxn modelId="{6B26A596-F47A-4C68-B8C3-B8CCD5F46B7C}" type="presParOf" srcId="{B43A54BD-4EE6-4B62-8990-E44EF5E6E706}" destId="{28E467C9-1F87-4A77-9C8B-4EBC6D162CEF}" srcOrd="0" destOrd="0" presId="urn:microsoft.com/office/officeart/2018/5/layout/CenteredIconLabelDescriptionList"/>
    <dgm:cxn modelId="{C8D47E44-66A4-4346-986C-3FE7B0C2891D}" type="presParOf" srcId="{B43A54BD-4EE6-4B62-8990-E44EF5E6E706}" destId="{C1CA4CB6-18AD-4EF6-B42B-13F19A88CC84}" srcOrd="1" destOrd="0" presId="urn:microsoft.com/office/officeart/2018/5/layout/CenteredIconLabelDescriptionList"/>
    <dgm:cxn modelId="{832319E1-6BE1-426D-B00D-8371A535755E}" type="presParOf" srcId="{B43A54BD-4EE6-4B62-8990-E44EF5E6E706}" destId="{6A2CCE8F-7C3E-4C3F-9BDC-BB1427796379}" srcOrd="2" destOrd="0" presId="urn:microsoft.com/office/officeart/2018/5/layout/CenteredIconLabelDescriptionList"/>
    <dgm:cxn modelId="{D3056D62-5AA1-402C-8362-774690551CC2}" type="presParOf" srcId="{B43A54BD-4EE6-4B62-8990-E44EF5E6E706}" destId="{67E34D1C-5F5E-48D0-B0B7-F382A919E840}" srcOrd="3" destOrd="0" presId="urn:microsoft.com/office/officeart/2018/5/layout/CenteredIconLabelDescriptionList"/>
    <dgm:cxn modelId="{751F3B31-4203-47F2-8871-7987F7E9C866}" type="presParOf" srcId="{B43A54BD-4EE6-4B62-8990-E44EF5E6E706}" destId="{B4AB3BDF-BB1E-4350-AC50-A4EDCE4F596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B81811-27C6-41DE-A295-DE267A0E9B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9B46D-EE2F-4599-80D2-C9AD9C20AE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3200">
              <a:latin typeface="Garamond" panose="02020404030301010803" pitchFamily="18" charset="0"/>
            </a:rPr>
            <a:t>Complete daily learning &amp; assigned tasks</a:t>
          </a:r>
          <a:endParaRPr lang="en-US" sz="3200">
            <a:latin typeface="Garamond" panose="02020404030301010803" pitchFamily="18" charset="0"/>
          </a:endParaRPr>
        </a:p>
      </dgm:t>
    </dgm:pt>
    <dgm:pt modelId="{85FEFAD5-5AA7-4606-885E-A60CD3B029C4}" type="parTrans" cxnId="{80224665-47ED-497C-AC0B-FB5F879A14D4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01182D1D-82F1-407E-B2A6-EE18046CD2BB}" type="sibTrans" cxnId="{80224665-47ED-497C-AC0B-FB5F879A14D4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0E3B661A-6E47-466B-8869-40E5BE9960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3200">
              <a:latin typeface="Garamond" panose="02020404030301010803" pitchFamily="18" charset="0"/>
            </a:rPr>
            <a:t>Submit weekly reports &amp; final internship report</a:t>
          </a:r>
          <a:endParaRPr lang="en-US" sz="3200">
            <a:latin typeface="Garamond" panose="02020404030301010803" pitchFamily="18" charset="0"/>
          </a:endParaRPr>
        </a:p>
      </dgm:t>
    </dgm:pt>
    <dgm:pt modelId="{03FB3BBF-E660-4A90-B15B-A91B7FBB4CCA}" type="parTrans" cxnId="{581CA628-A482-47FD-8648-2F12ED9131FB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DCAEF547-1E02-4CE4-BAF1-F96304EB2699}" type="sibTrans" cxnId="{581CA628-A482-47FD-8648-2F12ED9131FB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60F96173-DE19-4DAE-99F3-5EEB48895D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3200">
              <a:latin typeface="Garamond" panose="02020404030301010803" pitchFamily="18" charset="0"/>
            </a:rPr>
            <a:t>Adhere to ALC’s tracking &amp; evaluation process</a:t>
          </a:r>
          <a:endParaRPr lang="en-US" sz="3200">
            <a:latin typeface="Garamond" panose="02020404030301010803" pitchFamily="18" charset="0"/>
          </a:endParaRPr>
        </a:p>
      </dgm:t>
    </dgm:pt>
    <dgm:pt modelId="{109DA6EE-F589-43A5-87CA-531CFFDC0B43}" type="parTrans" cxnId="{9C057B77-6AF5-4598-BEEE-21B7B78C9ECE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6F5B316F-A85A-48B7-8655-3685C7C86F43}" type="sibTrans" cxnId="{9C057B77-6AF5-4598-BEEE-21B7B78C9ECE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74815792-FD51-48A6-A753-7C7BF0205BDE}" type="pres">
      <dgm:prSet presAssocID="{00B81811-27C6-41DE-A295-DE267A0E9BCA}" presName="root" presStyleCnt="0">
        <dgm:presLayoutVars>
          <dgm:dir/>
          <dgm:resizeHandles val="exact"/>
        </dgm:presLayoutVars>
      </dgm:prSet>
      <dgm:spPr/>
    </dgm:pt>
    <dgm:pt modelId="{2D7F1C6B-71A3-4A49-90F1-1E545743EA2F}" type="pres">
      <dgm:prSet presAssocID="{FBE9B46D-EE2F-4599-80D2-C9AD9C20AE4F}" presName="compNode" presStyleCnt="0"/>
      <dgm:spPr/>
    </dgm:pt>
    <dgm:pt modelId="{64A0927E-B154-463B-917D-7134E02AE4B2}" type="pres">
      <dgm:prSet presAssocID="{FBE9B46D-EE2F-4599-80D2-C9AD9C20AE4F}" presName="bgRect" presStyleLbl="bgShp" presStyleIdx="0" presStyleCnt="3"/>
      <dgm:spPr/>
    </dgm:pt>
    <dgm:pt modelId="{0BC7D83A-FB6E-4D26-8C48-24CEC2879F44}" type="pres">
      <dgm:prSet presAssocID="{FBE9B46D-EE2F-4599-80D2-C9AD9C20AE4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A1472C6-96B1-4626-B491-AB3CAFD7FDBD}" type="pres">
      <dgm:prSet presAssocID="{FBE9B46D-EE2F-4599-80D2-C9AD9C20AE4F}" presName="spaceRect" presStyleCnt="0"/>
      <dgm:spPr/>
    </dgm:pt>
    <dgm:pt modelId="{8FB7FBB2-5357-4D1D-A416-6A6CD7738BA8}" type="pres">
      <dgm:prSet presAssocID="{FBE9B46D-EE2F-4599-80D2-C9AD9C20AE4F}" presName="parTx" presStyleLbl="revTx" presStyleIdx="0" presStyleCnt="3">
        <dgm:presLayoutVars>
          <dgm:chMax val="0"/>
          <dgm:chPref val="0"/>
        </dgm:presLayoutVars>
      </dgm:prSet>
      <dgm:spPr/>
    </dgm:pt>
    <dgm:pt modelId="{6AB8276D-4549-47DC-A6D5-363F83EB40F9}" type="pres">
      <dgm:prSet presAssocID="{01182D1D-82F1-407E-B2A6-EE18046CD2BB}" presName="sibTrans" presStyleCnt="0"/>
      <dgm:spPr/>
    </dgm:pt>
    <dgm:pt modelId="{BA860031-5F56-4502-A7AF-546B69244DEA}" type="pres">
      <dgm:prSet presAssocID="{0E3B661A-6E47-466B-8869-40E5BE996027}" presName="compNode" presStyleCnt="0"/>
      <dgm:spPr/>
    </dgm:pt>
    <dgm:pt modelId="{59AD7B8F-D561-4582-9E4E-96713481AF68}" type="pres">
      <dgm:prSet presAssocID="{0E3B661A-6E47-466B-8869-40E5BE996027}" presName="bgRect" presStyleLbl="bgShp" presStyleIdx="1" presStyleCnt="3"/>
      <dgm:spPr/>
    </dgm:pt>
    <dgm:pt modelId="{F148A0E1-C14A-44DB-8BE6-37969D788B3B}" type="pres">
      <dgm:prSet presAssocID="{0E3B661A-6E47-466B-8869-40E5BE9960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040C40C-34BF-41C8-813E-863DC5759E95}" type="pres">
      <dgm:prSet presAssocID="{0E3B661A-6E47-466B-8869-40E5BE996027}" presName="spaceRect" presStyleCnt="0"/>
      <dgm:spPr/>
    </dgm:pt>
    <dgm:pt modelId="{5C2E67A2-43EB-4D2B-9EB4-97991B0A8540}" type="pres">
      <dgm:prSet presAssocID="{0E3B661A-6E47-466B-8869-40E5BE996027}" presName="parTx" presStyleLbl="revTx" presStyleIdx="1" presStyleCnt="3">
        <dgm:presLayoutVars>
          <dgm:chMax val="0"/>
          <dgm:chPref val="0"/>
        </dgm:presLayoutVars>
      </dgm:prSet>
      <dgm:spPr/>
    </dgm:pt>
    <dgm:pt modelId="{4CE0D7F0-A761-4F73-8F5A-611559AE6765}" type="pres">
      <dgm:prSet presAssocID="{DCAEF547-1E02-4CE4-BAF1-F96304EB2699}" presName="sibTrans" presStyleCnt="0"/>
      <dgm:spPr/>
    </dgm:pt>
    <dgm:pt modelId="{FE43C69D-4B18-42DB-9DC3-8B245DC5EA9A}" type="pres">
      <dgm:prSet presAssocID="{60F96173-DE19-4DAE-99F3-5EEB48895D0D}" presName="compNode" presStyleCnt="0"/>
      <dgm:spPr/>
    </dgm:pt>
    <dgm:pt modelId="{6237FA40-E034-4065-A254-15F255204E28}" type="pres">
      <dgm:prSet presAssocID="{60F96173-DE19-4DAE-99F3-5EEB48895D0D}" presName="bgRect" presStyleLbl="bgShp" presStyleIdx="2" presStyleCnt="3"/>
      <dgm:spPr/>
    </dgm:pt>
    <dgm:pt modelId="{F5AC835E-64D3-4892-BBF6-87E8C24F4105}" type="pres">
      <dgm:prSet presAssocID="{60F96173-DE19-4DAE-99F3-5EEB48895D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C2131F7E-9108-4C74-AE2F-EF4BE9C856A1}" type="pres">
      <dgm:prSet presAssocID="{60F96173-DE19-4DAE-99F3-5EEB48895D0D}" presName="spaceRect" presStyleCnt="0"/>
      <dgm:spPr/>
    </dgm:pt>
    <dgm:pt modelId="{4E6516F3-501E-4914-8B20-D48671E2346C}" type="pres">
      <dgm:prSet presAssocID="{60F96173-DE19-4DAE-99F3-5EEB48895D0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1CA628-A482-47FD-8648-2F12ED9131FB}" srcId="{00B81811-27C6-41DE-A295-DE267A0E9BCA}" destId="{0E3B661A-6E47-466B-8869-40E5BE996027}" srcOrd="1" destOrd="0" parTransId="{03FB3BBF-E660-4A90-B15B-A91B7FBB4CCA}" sibTransId="{DCAEF547-1E02-4CE4-BAF1-F96304EB2699}"/>
    <dgm:cxn modelId="{FEB90261-E744-47E2-BB86-7312B1B7A356}" type="presOf" srcId="{FBE9B46D-EE2F-4599-80D2-C9AD9C20AE4F}" destId="{8FB7FBB2-5357-4D1D-A416-6A6CD7738BA8}" srcOrd="0" destOrd="0" presId="urn:microsoft.com/office/officeart/2018/2/layout/IconVerticalSolidList"/>
    <dgm:cxn modelId="{3B9E9E64-224F-4529-8A26-35F7A2BEA415}" type="presOf" srcId="{00B81811-27C6-41DE-A295-DE267A0E9BCA}" destId="{74815792-FD51-48A6-A753-7C7BF0205BDE}" srcOrd="0" destOrd="0" presId="urn:microsoft.com/office/officeart/2018/2/layout/IconVerticalSolidList"/>
    <dgm:cxn modelId="{80224665-47ED-497C-AC0B-FB5F879A14D4}" srcId="{00B81811-27C6-41DE-A295-DE267A0E9BCA}" destId="{FBE9B46D-EE2F-4599-80D2-C9AD9C20AE4F}" srcOrd="0" destOrd="0" parTransId="{85FEFAD5-5AA7-4606-885E-A60CD3B029C4}" sibTransId="{01182D1D-82F1-407E-B2A6-EE18046CD2BB}"/>
    <dgm:cxn modelId="{9C057B77-6AF5-4598-BEEE-21B7B78C9ECE}" srcId="{00B81811-27C6-41DE-A295-DE267A0E9BCA}" destId="{60F96173-DE19-4DAE-99F3-5EEB48895D0D}" srcOrd="2" destOrd="0" parTransId="{109DA6EE-F589-43A5-87CA-531CFFDC0B43}" sibTransId="{6F5B316F-A85A-48B7-8655-3685C7C86F43}"/>
    <dgm:cxn modelId="{E83CE3F3-728C-4292-96E6-9CAE8958F1AA}" type="presOf" srcId="{0E3B661A-6E47-466B-8869-40E5BE996027}" destId="{5C2E67A2-43EB-4D2B-9EB4-97991B0A8540}" srcOrd="0" destOrd="0" presId="urn:microsoft.com/office/officeart/2018/2/layout/IconVerticalSolidList"/>
    <dgm:cxn modelId="{CFDC91F7-DCBA-47DE-9E39-7762A117C2C6}" type="presOf" srcId="{60F96173-DE19-4DAE-99F3-5EEB48895D0D}" destId="{4E6516F3-501E-4914-8B20-D48671E2346C}" srcOrd="0" destOrd="0" presId="urn:microsoft.com/office/officeart/2018/2/layout/IconVerticalSolidList"/>
    <dgm:cxn modelId="{0003EFD6-9065-4D5C-A65A-145D55B8990C}" type="presParOf" srcId="{74815792-FD51-48A6-A753-7C7BF0205BDE}" destId="{2D7F1C6B-71A3-4A49-90F1-1E545743EA2F}" srcOrd="0" destOrd="0" presId="urn:microsoft.com/office/officeart/2018/2/layout/IconVerticalSolidList"/>
    <dgm:cxn modelId="{DAB2059B-FDC5-4527-939D-C1339FFC6105}" type="presParOf" srcId="{2D7F1C6B-71A3-4A49-90F1-1E545743EA2F}" destId="{64A0927E-B154-463B-917D-7134E02AE4B2}" srcOrd="0" destOrd="0" presId="urn:microsoft.com/office/officeart/2018/2/layout/IconVerticalSolidList"/>
    <dgm:cxn modelId="{5335118A-2C99-42C6-9679-EBB728E88C24}" type="presParOf" srcId="{2D7F1C6B-71A3-4A49-90F1-1E545743EA2F}" destId="{0BC7D83A-FB6E-4D26-8C48-24CEC2879F44}" srcOrd="1" destOrd="0" presId="urn:microsoft.com/office/officeart/2018/2/layout/IconVerticalSolidList"/>
    <dgm:cxn modelId="{2B794458-3474-4B72-957C-3630694EF70D}" type="presParOf" srcId="{2D7F1C6B-71A3-4A49-90F1-1E545743EA2F}" destId="{0A1472C6-96B1-4626-B491-AB3CAFD7FDBD}" srcOrd="2" destOrd="0" presId="urn:microsoft.com/office/officeart/2018/2/layout/IconVerticalSolidList"/>
    <dgm:cxn modelId="{9074F25E-33A4-4941-A72E-9E9BB0372FDF}" type="presParOf" srcId="{2D7F1C6B-71A3-4A49-90F1-1E545743EA2F}" destId="{8FB7FBB2-5357-4D1D-A416-6A6CD7738BA8}" srcOrd="3" destOrd="0" presId="urn:microsoft.com/office/officeart/2018/2/layout/IconVerticalSolidList"/>
    <dgm:cxn modelId="{2808860F-07B3-4F07-A59B-C62D5EEE6155}" type="presParOf" srcId="{74815792-FD51-48A6-A753-7C7BF0205BDE}" destId="{6AB8276D-4549-47DC-A6D5-363F83EB40F9}" srcOrd="1" destOrd="0" presId="urn:microsoft.com/office/officeart/2018/2/layout/IconVerticalSolidList"/>
    <dgm:cxn modelId="{4DB34A83-F56B-46E4-AF5C-34397DD85F23}" type="presParOf" srcId="{74815792-FD51-48A6-A753-7C7BF0205BDE}" destId="{BA860031-5F56-4502-A7AF-546B69244DEA}" srcOrd="2" destOrd="0" presId="urn:microsoft.com/office/officeart/2018/2/layout/IconVerticalSolidList"/>
    <dgm:cxn modelId="{9D79053B-5A64-48F7-B394-027BDD871C08}" type="presParOf" srcId="{BA860031-5F56-4502-A7AF-546B69244DEA}" destId="{59AD7B8F-D561-4582-9E4E-96713481AF68}" srcOrd="0" destOrd="0" presId="urn:microsoft.com/office/officeart/2018/2/layout/IconVerticalSolidList"/>
    <dgm:cxn modelId="{F31385CA-0868-4675-9F8F-28A47BA1C329}" type="presParOf" srcId="{BA860031-5F56-4502-A7AF-546B69244DEA}" destId="{F148A0E1-C14A-44DB-8BE6-37969D788B3B}" srcOrd="1" destOrd="0" presId="urn:microsoft.com/office/officeart/2018/2/layout/IconVerticalSolidList"/>
    <dgm:cxn modelId="{5FD0030F-51E0-4909-B465-6B7108B535A4}" type="presParOf" srcId="{BA860031-5F56-4502-A7AF-546B69244DEA}" destId="{B040C40C-34BF-41C8-813E-863DC5759E95}" srcOrd="2" destOrd="0" presId="urn:microsoft.com/office/officeart/2018/2/layout/IconVerticalSolidList"/>
    <dgm:cxn modelId="{065CA11C-52F4-47A7-B7D0-547CA5480804}" type="presParOf" srcId="{BA860031-5F56-4502-A7AF-546B69244DEA}" destId="{5C2E67A2-43EB-4D2B-9EB4-97991B0A8540}" srcOrd="3" destOrd="0" presId="urn:microsoft.com/office/officeart/2018/2/layout/IconVerticalSolidList"/>
    <dgm:cxn modelId="{69974AD8-B8D3-492E-BE58-A4C6FF36D5A9}" type="presParOf" srcId="{74815792-FD51-48A6-A753-7C7BF0205BDE}" destId="{4CE0D7F0-A761-4F73-8F5A-611559AE6765}" srcOrd="3" destOrd="0" presId="urn:microsoft.com/office/officeart/2018/2/layout/IconVerticalSolidList"/>
    <dgm:cxn modelId="{6DD23C17-AAFB-4FDF-AE7A-A74FFA346CA7}" type="presParOf" srcId="{74815792-FD51-48A6-A753-7C7BF0205BDE}" destId="{FE43C69D-4B18-42DB-9DC3-8B245DC5EA9A}" srcOrd="4" destOrd="0" presId="urn:microsoft.com/office/officeart/2018/2/layout/IconVerticalSolidList"/>
    <dgm:cxn modelId="{BE744AFF-6111-45DD-90B9-C4D22CFF0A58}" type="presParOf" srcId="{FE43C69D-4B18-42DB-9DC3-8B245DC5EA9A}" destId="{6237FA40-E034-4065-A254-15F255204E28}" srcOrd="0" destOrd="0" presId="urn:microsoft.com/office/officeart/2018/2/layout/IconVerticalSolidList"/>
    <dgm:cxn modelId="{4B2434D2-72EC-4490-9240-AE668B95B09F}" type="presParOf" srcId="{FE43C69D-4B18-42DB-9DC3-8B245DC5EA9A}" destId="{F5AC835E-64D3-4892-BBF6-87E8C24F4105}" srcOrd="1" destOrd="0" presId="urn:microsoft.com/office/officeart/2018/2/layout/IconVerticalSolidList"/>
    <dgm:cxn modelId="{F74BAB6D-D770-45EF-88BC-F250C858E26B}" type="presParOf" srcId="{FE43C69D-4B18-42DB-9DC3-8B245DC5EA9A}" destId="{C2131F7E-9108-4C74-AE2F-EF4BE9C856A1}" srcOrd="2" destOrd="0" presId="urn:microsoft.com/office/officeart/2018/2/layout/IconVerticalSolidList"/>
    <dgm:cxn modelId="{0F48B813-2E28-487B-9B5E-714526A02562}" type="presParOf" srcId="{FE43C69D-4B18-42DB-9DC3-8B245DC5EA9A}" destId="{4E6516F3-501E-4914-8B20-D48671E234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ABB15-9D0A-474F-91B6-B035D2F61F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95145AF-F7AC-4192-94E5-C324C4E54946}">
      <dgm:prSet/>
      <dgm:spPr/>
      <dgm:t>
        <a:bodyPr/>
        <a:lstStyle/>
        <a:p>
          <a:r>
            <a:rPr lang="en-US"/>
            <a:t>MKCL has 5000+ centers across Maharashtra</a:t>
          </a:r>
        </a:p>
      </dgm:t>
    </dgm:pt>
    <dgm:pt modelId="{23660D06-A3B2-48BD-B4A5-6CB4A2DFF251}" type="parTrans" cxnId="{3897A5A2-3FB7-4238-961D-79981E6E324C}">
      <dgm:prSet/>
      <dgm:spPr/>
      <dgm:t>
        <a:bodyPr/>
        <a:lstStyle/>
        <a:p>
          <a:endParaRPr lang="en-US"/>
        </a:p>
      </dgm:t>
    </dgm:pt>
    <dgm:pt modelId="{AB9DD433-C2B9-4636-A47E-7D6088232958}" type="sibTrans" cxnId="{3897A5A2-3FB7-4238-961D-79981E6E324C}">
      <dgm:prSet/>
      <dgm:spPr/>
      <dgm:t>
        <a:bodyPr/>
        <a:lstStyle/>
        <a:p>
          <a:endParaRPr lang="en-US"/>
        </a:p>
      </dgm:t>
    </dgm:pt>
    <dgm:pt modelId="{C2BCE277-3433-485D-AA6F-E16882FA7E0F}">
      <dgm:prSet/>
      <dgm:spPr/>
      <dgm:t>
        <a:bodyPr/>
        <a:lstStyle/>
        <a:p>
          <a:r>
            <a:rPr lang="en-US"/>
            <a:t>ALCs are MKCL’s implementation partners</a:t>
          </a:r>
        </a:p>
      </dgm:t>
    </dgm:pt>
    <dgm:pt modelId="{E6933924-63B4-45C2-8EE6-F97C04296904}" type="parTrans" cxnId="{DADEB61B-9795-45CF-BBB3-79565535C7F1}">
      <dgm:prSet/>
      <dgm:spPr/>
      <dgm:t>
        <a:bodyPr/>
        <a:lstStyle/>
        <a:p>
          <a:endParaRPr lang="en-US"/>
        </a:p>
      </dgm:t>
    </dgm:pt>
    <dgm:pt modelId="{F6AEFD30-951C-4F3F-99EE-7789227C1519}" type="sibTrans" cxnId="{DADEB61B-9795-45CF-BBB3-79565535C7F1}">
      <dgm:prSet/>
      <dgm:spPr/>
      <dgm:t>
        <a:bodyPr/>
        <a:lstStyle/>
        <a:p>
          <a:endParaRPr lang="en-US"/>
        </a:p>
      </dgm:t>
    </dgm:pt>
    <dgm:pt modelId="{377DAC75-F213-4874-8FD4-E54B0FB7DA31}">
      <dgm:prSet/>
      <dgm:spPr/>
      <dgm:t>
        <a:bodyPr/>
        <a:lstStyle/>
        <a:p>
          <a:r>
            <a:rPr lang="en-US"/>
            <a:t>Deliver training, mentorship, and academic support</a:t>
          </a:r>
        </a:p>
      </dgm:t>
    </dgm:pt>
    <dgm:pt modelId="{6880B792-B0D2-4913-AB7D-29344860AC6F}" type="parTrans" cxnId="{BDF2E3AF-D323-42F2-8C69-5AEF6CCFDD17}">
      <dgm:prSet/>
      <dgm:spPr/>
      <dgm:t>
        <a:bodyPr/>
        <a:lstStyle/>
        <a:p>
          <a:endParaRPr lang="en-US"/>
        </a:p>
      </dgm:t>
    </dgm:pt>
    <dgm:pt modelId="{8AD2E84C-E7EA-41F7-95F8-9603F89156F1}" type="sibTrans" cxnId="{BDF2E3AF-D323-42F2-8C69-5AEF6CCFDD17}">
      <dgm:prSet/>
      <dgm:spPr/>
      <dgm:t>
        <a:bodyPr/>
        <a:lstStyle/>
        <a:p>
          <a:endParaRPr lang="en-US"/>
        </a:p>
      </dgm:t>
    </dgm:pt>
    <dgm:pt modelId="{18099A81-D2E2-47C3-B797-6559A0466DA2}">
      <dgm:prSet/>
      <dgm:spPr/>
      <dgm:t>
        <a:bodyPr/>
        <a:lstStyle/>
        <a:p>
          <a:r>
            <a:rPr lang="en-US"/>
            <a:t>With ALCs, MKCL has educated crores of learners</a:t>
          </a:r>
        </a:p>
      </dgm:t>
    </dgm:pt>
    <dgm:pt modelId="{7749B871-C121-4DB1-BE42-9B108477519A}" type="parTrans" cxnId="{5D4E2F32-FD58-4AF6-BB0A-42B97B5DAD61}">
      <dgm:prSet/>
      <dgm:spPr/>
      <dgm:t>
        <a:bodyPr/>
        <a:lstStyle/>
        <a:p>
          <a:endParaRPr lang="en-US"/>
        </a:p>
      </dgm:t>
    </dgm:pt>
    <dgm:pt modelId="{79C249C5-AE6F-4FFA-A36D-4867A300E892}" type="sibTrans" cxnId="{5D4E2F32-FD58-4AF6-BB0A-42B97B5DAD61}">
      <dgm:prSet/>
      <dgm:spPr/>
      <dgm:t>
        <a:bodyPr/>
        <a:lstStyle/>
        <a:p>
          <a:endParaRPr lang="en-US"/>
        </a:p>
      </dgm:t>
    </dgm:pt>
    <dgm:pt modelId="{984E6971-0A22-4231-9726-2F8B5A398053}">
      <dgm:prSet/>
      <dgm:spPr/>
      <dgm:t>
        <a:bodyPr/>
        <a:lstStyle/>
        <a:p>
          <a:r>
            <a:rPr lang="en-US"/>
            <a:t>Bridge between students, colleges, and MKCL offerings</a:t>
          </a:r>
        </a:p>
      </dgm:t>
    </dgm:pt>
    <dgm:pt modelId="{4453BEE4-0611-4664-998B-F96C00751FB2}" type="parTrans" cxnId="{87ED8AE4-FA24-42E1-BEC9-044C77A69221}">
      <dgm:prSet/>
      <dgm:spPr/>
      <dgm:t>
        <a:bodyPr/>
        <a:lstStyle/>
        <a:p>
          <a:endParaRPr lang="en-US"/>
        </a:p>
      </dgm:t>
    </dgm:pt>
    <dgm:pt modelId="{D17DDAD9-1216-4D66-99C2-23DE0F28D4A9}" type="sibTrans" cxnId="{87ED8AE4-FA24-42E1-BEC9-044C77A69221}">
      <dgm:prSet/>
      <dgm:spPr/>
      <dgm:t>
        <a:bodyPr/>
        <a:lstStyle/>
        <a:p>
          <a:endParaRPr lang="en-US"/>
        </a:p>
      </dgm:t>
    </dgm:pt>
    <dgm:pt modelId="{123588F2-A66A-4B7B-A85C-F88E60F45BF9}" type="pres">
      <dgm:prSet presAssocID="{43DABB15-9D0A-474F-91B6-B035D2F61F17}" presName="root" presStyleCnt="0">
        <dgm:presLayoutVars>
          <dgm:dir/>
          <dgm:resizeHandles val="exact"/>
        </dgm:presLayoutVars>
      </dgm:prSet>
      <dgm:spPr/>
    </dgm:pt>
    <dgm:pt modelId="{EF39E709-9466-4CE7-8475-37C90E84A3C2}" type="pres">
      <dgm:prSet presAssocID="{B95145AF-F7AC-4192-94E5-C324C4E54946}" presName="compNode" presStyleCnt="0"/>
      <dgm:spPr/>
    </dgm:pt>
    <dgm:pt modelId="{9BAAC3A8-3416-4545-A9C5-07038870FEFA}" type="pres">
      <dgm:prSet presAssocID="{B95145AF-F7AC-4192-94E5-C324C4E54946}" presName="bgRect" presStyleLbl="bgShp" presStyleIdx="0" presStyleCnt="5"/>
      <dgm:spPr/>
    </dgm:pt>
    <dgm:pt modelId="{CA18A3FC-C2EB-4DE6-8AAF-49BEEA73A714}" type="pres">
      <dgm:prSet presAssocID="{B95145AF-F7AC-4192-94E5-C324C4E5494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871CDB5-B329-4143-80E9-DE848386C415}" type="pres">
      <dgm:prSet presAssocID="{B95145AF-F7AC-4192-94E5-C324C4E54946}" presName="spaceRect" presStyleCnt="0"/>
      <dgm:spPr/>
    </dgm:pt>
    <dgm:pt modelId="{6FD406D1-BD59-4DFC-ACD1-433615D77AB0}" type="pres">
      <dgm:prSet presAssocID="{B95145AF-F7AC-4192-94E5-C324C4E54946}" presName="parTx" presStyleLbl="revTx" presStyleIdx="0" presStyleCnt="5">
        <dgm:presLayoutVars>
          <dgm:chMax val="0"/>
          <dgm:chPref val="0"/>
        </dgm:presLayoutVars>
      </dgm:prSet>
      <dgm:spPr/>
    </dgm:pt>
    <dgm:pt modelId="{A4A00AA4-7D88-41F2-BDF8-52B763149774}" type="pres">
      <dgm:prSet presAssocID="{AB9DD433-C2B9-4636-A47E-7D6088232958}" presName="sibTrans" presStyleCnt="0"/>
      <dgm:spPr/>
    </dgm:pt>
    <dgm:pt modelId="{AF353BE1-3B00-4C14-9B3C-B650CE57EEF2}" type="pres">
      <dgm:prSet presAssocID="{C2BCE277-3433-485D-AA6F-E16882FA7E0F}" presName="compNode" presStyleCnt="0"/>
      <dgm:spPr/>
    </dgm:pt>
    <dgm:pt modelId="{55AB7A4D-1B1E-44BE-A5A2-E5100E099C46}" type="pres">
      <dgm:prSet presAssocID="{C2BCE277-3433-485D-AA6F-E16882FA7E0F}" presName="bgRect" presStyleLbl="bgShp" presStyleIdx="1" presStyleCnt="5"/>
      <dgm:spPr/>
    </dgm:pt>
    <dgm:pt modelId="{37AF9BC3-3117-4987-8392-829A48DA0483}" type="pres">
      <dgm:prSet presAssocID="{C2BCE277-3433-485D-AA6F-E16882FA7E0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A2D6F46-874B-4A51-B21E-A577C107CCB8}" type="pres">
      <dgm:prSet presAssocID="{C2BCE277-3433-485D-AA6F-E16882FA7E0F}" presName="spaceRect" presStyleCnt="0"/>
      <dgm:spPr/>
    </dgm:pt>
    <dgm:pt modelId="{4D760500-0555-4DE8-98AF-50BC75B001B2}" type="pres">
      <dgm:prSet presAssocID="{C2BCE277-3433-485D-AA6F-E16882FA7E0F}" presName="parTx" presStyleLbl="revTx" presStyleIdx="1" presStyleCnt="5">
        <dgm:presLayoutVars>
          <dgm:chMax val="0"/>
          <dgm:chPref val="0"/>
        </dgm:presLayoutVars>
      </dgm:prSet>
      <dgm:spPr/>
    </dgm:pt>
    <dgm:pt modelId="{01C7E0B2-EBA3-4C3C-9A8A-458C34F01DE9}" type="pres">
      <dgm:prSet presAssocID="{F6AEFD30-951C-4F3F-99EE-7789227C1519}" presName="sibTrans" presStyleCnt="0"/>
      <dgm:spPr/>
    </dgm:pt>
    <dgm:pt modelId="{B4E2F8F6-93B6-4109-9CC2-90268C11D122}" type="pres">
      <dgm:prSet presAssocID="{377DAC75-F213-4874-8FD4-E54B0FB7DA31}" presName="compNode" presStyleCnt="0"/>
      <dgm:spPr/>
    </dgm:pt>
    <dgm:pt modelId="{3A140CB9-D256-45AF-ADAC-4D3D3FD74EC6}" type="pres">
      <dgm:prSet presAssocID="{377DAC75-F213-4874-8FD4-E54B0FB7DA31}" presName="bgRect" presStyleLbl="bgShp" presStyleIdx="2" presStyleCnt="5"/>
      <dgm:spPr/>
    </dgm:pt>
    <dgm:pt modelId="{0E2382D8-374E-484B-AB0C-138EEF47D664}" type="pres">
      <dgm:prSet presAssocID="{377DAC75-F213-4874-8FD4-E54B0FB7DA3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415F3217-AF82-4301-9DC4-240BDCDAB20D}" type="pres">
      <dgm:prSet presAssocID="{377DAC75-F213-4874-8FD4-E54B0FB7DA31}" presName="spaceRect" presStyleCnt="0"/>
      <dgm:spPr/>
    </dgm:pt>
    <dgm:pt modelId="{A2DAE602-9544-4245-B325-DDEBD60D788B}" type="pres">
      <dgm:prSet presAssocID="{377DAC75-F213-4874-8FD4-E54B0FB7DA31}" presName="parTx" presStyleLbl="revTx" presStyleIdx="2" presStyleCnt="5">
        <dgm:presLayoutVars>
          <dgm:chMax val="0"/>
          <dgm:chPref val="0"/>
        </dgm:presLayoutVars>
      </dgm:prSet>
      <dgm:spPr/>
    </dgm:pt>
    <dgm:pt modelId="{21E7581F-AA23-4884-AB0F-82C85E5D3D67}" type="pres">
      <dgm:prSet presAssocID="{8AD2E84C-E7EA-41F7-95F8-9603F89156F1}" presName="sibTrans" presStyleCnt="0"/>
      <dgm:spPr/>
    </dgm:pt>
    <dgm:pt modelId="{19CA872D-52DD-4C4B-8BBD-F70E4B92C79E}" type="pres">
      <dgm:prSet presAssocID="{18099A81-D2E2-47C3-B797-6559A0466DA2}" presName="compNode" presStyleCnt="0"/>
      <dgm:spPr/>
    </dgm:pt>
    <dgm:pt modelId="{0839F8B5-BBDB-4A98-9CAF-CC909DE8F815}" type="pres">
      <dgm:prSet presAssocID="{18099A81-D2E2-47C3-B797-6559A0466DA2}" presName="bgRect" presStyleLbl="bgShp" presStyleIdx="3" presStyleCnt="5"/>
      <dgm:spPr/>
    </dgm:pt>
    <dgm:pt modelId="{9076AFA9-0BAD-4D5D-8B2E-FF7F6AA22F0E}" type="pres">
      <dgm:prSet presAssocID="{18099A81-D2E2-47C3-B797-6559A0466DA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1FE8075-DE09-479B-A909-AC6B3292643F}" type="pres">
      <dgm:prSet presAssocID="{18099A81-D2E2-47C3-B797-6559A0466DA2}" presName="spaceRect" presStyleCnt="0"/>
      <dgm:spPr/>
    </dgm:pt>
    <dgm:pt modelId="{9C687CD7-3A86-471F-B85F-D5DEB1E0CA52}" type="pres">
      <dgm:prSet presAssocID="{18099A81-D2E2-47C3-B797-6559A0466DA2}" presName="parTx" presStyleLbl="revTx" presStyleIdx="3" presStyleCnt="5">
        <dgm:presLayoutVars>
          <dgm:chMax val="0"/>
          <dgm:chPref val="0"/>
        </dgm:presLayoutVars>
      </dgm:prSet>
      <dgm:spPr/>
    </dgm:pt>
    <dgm:pt modelId="{EDCB320A-358E-41C9-9D26-BE3BBF4D2608}" type="pres">
      <dgm:prSet presAssocID="{79C249C5-AE6F-4FFA-A36D-4867A300E892}" presName="sibTrans" presStyleCnt="0"/>
      <dgm:spPr/>
    </dgm:pt>
    <dgm:pt modelId="{D0E7C506-67B3-41D2-8FD7-6B565E27B54B}" type="pres">
      <dgm:prSet presAssocID="{984E6971-0A22-4231-9726-2F8B5A398053}" presName="compNode" presStyleCnt="0"/>
      <dgm:spPr/>
    </dgm:pt>
    <dgm:pt modelId="{FE58D6D3-0C6E-450A-B545-85462BAA75CD}" type="pres">
      <dgm:prSet presAssocID="{984E6971-0A22-4231-9726-2F8B5A398053}" presName="bgRect" presStyleLbl="bgShp" presStyleIdx="4" presStyleCnt="5"/>
      <dgm:spPr/>
    </dgm:pt>
    <dgm:pt modelId="{868666B4-078F-48C9-920F-C8749730644B}" type="pres">
      <dgm:prSet presAssocID="{984E6971-0A22-4231-9726-2F8B5A39805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5BCE8C6C-5A36-4302-ABAE-F78EF141760B}" type="pres">
      <dgm:prSet presAssocID="{984E6971-0A22-4231-9726-2F8B5A398053}" presName="spaceRect" presStyleCnt="0"/>
      <dgm:spPr/>
    </dgm:pt>
    <dgm:pt modelId="{390EE2EE-C6CD-4810-8015-8F53810E09A3}" type="pres">
      <dgm:prSet presAssocID="{984E6971-0A22-4231-9726-2F8B5A39805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DEB61B-9795-45CF-BBB3-79565535C7F1}" srcId="{43DABB15-9D0A-474F-91B6-B035D2F61F17}" destId="{C2BCE277-3433-485D-AA6F-E16882FA7E0F}" srcOrd="1" destOrd="0" parTransId="{E6933924-63B4-45C2-8EE6-F97C04296904}" sibTransId="{F6AEFD30-951C-4F3F-99EE-7789227C1519}"/>
    <dgm:cxn modelId="{036B0230-7B47-48A3-98D8-E174EE5EB73D}" type="presOf" srcId="{377DAC75-F213-4874-8FD4-E54B0FB7DA31}" destId="{A2DAE602-9544-4245-B325-DDEBD60D788B}" srcOrd="0" destOrd="0" presId="urn:microsoft.com/office/officeart/2018/2/layout/IconVerticalSolidList"/>
    <dgm:cxn modelId="{5D4E2F32-FD58-4AF6-BB0A-42B97B5DAD61}" srcId="{43DABB15-9D0A-474F-91B6-B035D2F61F17}" destId="{18099A81-D2E2-47C3-B797-6559A0466DA2}" srcOrd="3" destOrd="0" parTransId="{7749B871-C121-4DB1-BE42-9B108477519A}" sibTransId="{79C249C5-AE6F-4FFA-A36D-4867A300E892}"/>
    <dgm:cxn modelId="{CA20DC3C-5690-4D80-B5D0-C5C20239750A}" type="presOf" srcId="{43DABB15-9D0A-474F-91B6-B035D2F61F17}" destId="{123588F2-A66A-4B7B-A85C-F88E60F45BF9}" srcOrd="0" destOrd="0" presId="urn:microsoft.com/office/officeart/2018/2/layout/IconVerticalSolidList"/>
    <dgm:cxn modelId="{68274041-CE19-4352-858A-81DC6506F5CA}" type="presOf" srcId="{C2BCE277-3433-485D-AA6F-E16882FA7E0F}" destId="{4D760500-0555-4DE8-98AF-50BC75B001B2}" srcOrd="0" destOrd="0" presId="urn:microsoft.com/office/officeart/2018/2/layout/IconVerticalSolidList"/>
    <dgm:cxn modelId="{97E6B48B-D20E-4331-B96C-DD1ACD35F719}" type="presOf" srcId="{B95145AF-F7AC-4192-94E5-C324C4E54946}" destId="{6FD406D1-BD59-4DFC-ACD1-433615D77AB0}" srcOrd="0" destOrd="0" presId="urn:microsoft.com/office/officeart/2018/2/layout/IconVerticalSolidList"/>
    <dgm:cxn modelId="{3897A5A2-3FB7-4238-961D-79981E6E324C}" srcId="{43DABB15-9D0A-474F-91B6-B035D2F61F17}" destId="{B95145AF-F7AC-4192-94E5-C324C4E54946}" srcOrd="0" destOrd="0" parTransId="{23660D06-A3B2-48BD-B4A5-6CB4A2DFF251}" sibTransId="{AB9DD433-C2B9-4636-A47E-7D6088232958}"/>
    <dgm:cxn modelId="{BDF2E3AF-D323-42F2-8C69-5AEF6CCFDD17}" srcId="{43DABB15-9D0A-474F-91B6-B035D2F61F17}" destId="{377DAC75-F213-4874-8FD4-E54B0FB7DA31}" srcOrd="2" destOrd="0" parTransId="{6880B792-B0D2-4913-AB7D-29344860AC6F}" sibTransId="{8AD2E84C-E7EA-41F7-95F8-9603F89156F1}"/>
    <dgm:cxn modelId="{002D13BE-96D9-45C2-9334-40B10555555A}" type="presOf" srcId="{18099A81-D2E2-47C3-B797-6559A0466DA2}" destId="{9C687CD7-3A86-471F-B85F-D5DEB1E0CA52}" srcOrd="0" destOrd="0" presId="urn:microsoft.com/office/officeart/2018/2/layout/IconVerticalSolidList"/>
    <dgm:cxn modelId="{FBCEDFCB-AEA0-4645-A1AA-1548A99AD5A5}" type="presOf" srcId="{984E6971-0A22-4231-9726-2F8B5A398053}" destId="{390EE2EE-C6CD-4810-8015-8F53810E09A3}" srcOrd="0" destOrd="0" presId="urn:microsoft.com/office/officeart/2018/2/layout/IconVerticalSolidList"/>
    <dgm:cxn modelId="{87ED8AE4-FA24-42E1-BEC9-044C77A69221}" srcId="{43DABB15-9D0A-474F-91B6-B035D2F61F17}" destId="{984E6971-0A22-4231-9726-2F8B5A398053}" srcOrd="4" destOrd="0" parTransId="{4453BEE4-0611-4664-998B-F96C00751FB2}" sibTransId="{D17DDAD9-1216-4D66-99C2-23DE0F28D4A9}"/>
    <dgm:cxn modelId="{6A909665-862B-4463-B1E0-EF4801346F30}" type="presParOf" srcId="{123588F2-A66A-4B7B-A85C-F88E60F45BF9}" destId="{EF39E709-9466-4CE7-8475-37C90E84A3C2}" srcOrd="0" destOrd="0" presId="urn:microsoft.com/office/officeart/2018/2/layout/IconVerticalSolidList"/>
    <dgm:cxn modelId="{53F0F247-0E96-4E19-9106-0A783DD71C85}" type="presParOf" srcId="{EF39E709-9466-4CE7-8475-37C90E84A3C2}" destId="{9BAAC3A8-3416-4545-A9C5-07038870FEFA}" srcOrd="0" destOrd="0" presId="urn:microsoft.com/office/officeart/2018/2/layout/IconVerticalSolidList"/>
    <dgm:cxn modelId="{6EF243A1-1B94-4190-B980-79BA274B87F3}" type="presParOf" srcId="{EF39E709-9466-4CE7-8475-37C90E84A3C2}" destId="{CA18A3FC-C2EB-4DE6-8AAF-49BEEA73A714}" srcOrd="1" destOrd="0" presId="urn:microsoft.com/office/officeart/2018/2/layout/IconVerticalSolidList"/>
    <dgm:cxn modelId="{45CC1A78-C6A6-47AE-B35B-66C12CC1FC48}" type="presParOf" srcId="{EF39E709-9466-4CE7-8475-37C90E84A3C2}" destId="{6871CDB5-B329-4143-80E9-DE848386C415}" srcOrd="2" destOrd="0" presId="urn:microsoft.com/office/officeart/2018/2/layout/IconVerticalSolidList"/>
    <dgm:cxn modelId="{7CA59B7F-8694-4292-A08F-58634369A3AC}" type="presParOf" srcId="{EF39E709-9466-4CE7-8475-37C90E84A3C2}" destId="{6FD406D1-BD59-4DFC-ACD1-433615D77AB0}" srcOrd="3" destOrd="0" presId="urn:microsoft.com/office/officeart/2018/2/layout/IconVerticalSolidList"/>
    <dgm:cxn modelId="{D62A301E-04DC-4519-88D3-968351A3776C}" type="presParOf" srcId="{123588F2-A66A-4B7B-A85C-F88E60F45BF9}" destId="{A4A00AA4-7D88-41F2-BDF8-52B763149774}" srcOrd="1" destOrd="0" presId="urn:microsoft.com/office/officeart/2018/2/layout/IconVerticalSolidList"/>
    <dgm:cxn modelId="{14D53626-C4AC-44DD-97FB-1F97DA563FE1}" type="presParOf" srcId="{123588F2-A66A-4B7B-A85C-F88E60F45BF9}" destId="{AF353BE1-3B00-4C14-9B3C-B650CE57EEF2}" srcOrd="2" destOrd="0" presId="urn:microsoft.com/office/officeart/2018/2/layout/IconVerticalSolidList"/>
    <dgm:cxn modelId="{0293F05E-4B2C-49A2-8D0A-7B7137C4DB6A}" type="presParOf" srcId="{AF353BE1-3B00-4C14-9B3C-B650CE57EEF2}" destId="{55AB7A4D-1B1E-44BE-A5A2-E5100E099C46}" srcOrd="0" destOrd="0" presId="urn:microsoft.com/office/officeart/2018/2/layout/IconVerticalSolidList"/>
    <dgm:cxn modelId="{1582C031-FADE-4AB1-88CA-3FA90922D4CD}" type="presParOf" srcId="{AF353BE1-3B00-4C14-9B3C-B650CE57EEF2}" destId="{37AF9BC3-3117-4987-8392-829A48DA0483}" srcOrd="1" destOrd="0" presId="urn:microsoft.com/office/officeart/2018/2/layout/IconVerticalSolidList"/>
    <dgm:cxn modelId="{D8AB0B4D-C4D6-49C9-A760-CE40A9E68B9C}" type="presParOf" srcId="{AF353BE1-3B00-4C14-9B3C-B650CE57EEF2}" destId="{8A2D6F46-874B-4A51-B21E-A577C107CCB8}" srcOrd="2" destOrd="0" presId="urn:microsoft.com/office/officeart/2018/2/layout/IconVerticalSolidList"/>
    <dgm:cxn modelId="{8D94D0C4-BB32-4C87-9F38-B8723B3235DB}" type="presParOf" srcId="{AF353BE1-3B00-4C14-9B3C-B650CE57EEF2}" destId="{4D760500-0555-4DE8-98AF-50BC75B001B2}" srcOrd="3" destOrd="0" presId="urn:microsoft.com/office/officeart/2018/2/layout/IconVerticalSolidList"/>
    <dgm:cxn modelId="{DB1F8F9D-4438-4FF6-9054-1FE7A9C0321A}" type="presParOf" srcId="{123588F2-A66A-4B7B-A85C-F88E60F45BF9}" destId="{01C7E0B2-EBA3-4C3C-9A8A-458C34F01DE9}" srcOrd="3" destOrd="0" presId="urn:microsoft.com/office/officeart/2018/2/layout/IconVerticalSolidList"/>
    <dgm:cxn modelId="{EF4B08A1-6543-42D8-9A5C-B304FCF28844}" type="presParOf" srcId="{123588F2-A66A-4B7B-A85C-F88E60F45BF9}" destId="{B4E2F8F6-93B6-4109-9CC2-90268C11D122}" srcOrd="4" destOrd="0" presId="urn:microsoft.com/office/officeart/2018/2/layout/IconVerticalSolidList"/>
    <dgm:cxn modelId="{A2101668-70FC-4DF6-9128-1A16C341A6EA}" type="presParOf" srcId="{B4E2F8F6-93B6-4109-9CC2-90268C11D122}" destId="{3A140CB9-D256-45AF-ADAC-4D3D3FD74EC6}" srcOrd="0" destOrd="0" presId="urn:microsoft.com/office/officeart/2018/2/layout/IconVerticalSolidList"/>
    <dgm:cxn modelId="{6EFFA8DF-9F3B-4E4F-A97B-18F4C0EFA736}" type="presParOf" srcId="{B4E2F8F6-93B6-4109-9CC2-90268C11D122}" destId="{0E2382D8-374E-484B-AB0C-138EEF47D664}" srcOrd="1" destOrd="0" presId="urn:microsoft.com/office/officeart/2018/2/layout/IconVerticalSolidList"/>
    <dgm:cxn modelId="{29010213-5B5D-4A4B-86F4-CABB339A86AD}" type="presParOf" srcId="{B4E2F8F6-93B6-4109-9CC2-90268C11D122}" destId="{415F3217-AF82-4301-9DC4-240BDCDAB20D}" srcOrd="2" destOrd="0" presId="urn:microsoft.com/office/officeart/2018/2/layout/IconVerticalSolidList"/>
    <dgm:cxn modelId="{8C06401F-359F-44F2-ABE5-EDC786DC5815}" type="presParOf" srcId="{B4E2F8F6-93B6-4109-9CC2-90268C11D122}" destId="{A2DAE602-9544-4245-B325-DDEBD60D788B}" srcOrd="3" destOrd="0" presId="urn:microsoft.com/office/officeart/2018/2/layout/IconVerticalSolidList"/>
    <dgm:cxn modelId="{C234EBA4-018D-4A37-84EC-E36958528347}" type="presParOf" srcId="{123588F2-A66A-4B7B-A85C-F88E60F45BF9}" destId="{21E7581F-AA23-4884-AB0F-82C85E5D3D67}" srcOrd="5" destOrd="0" presId="urn:microsoft.com/office/officeart/2018/2/layout/IconVerticalSolidList"/>
    <dgm:cxn modelId="{516707ED-E03C-4A49-8D1A-1D816B0C8A10}" type="presParOf" srcId="{123588F2-A66A-4B7B-A85C-F88E60F45BF9}" destId="{19CA872D-52DD-4C4B-8BBD-F70E4B92C79E}" srcOrd="6" destOrd="0" presId="urn:microsoft.com/office/officeart/2018/2/layout/IconVerticalSolidList"/>
    <dgm:cxn modelId="{85231AC9-D286-429C-A0E3-F330BD777C70}" type="presParOf" srcId="{19CA872D-52DD-4C4B-8BBD-F70E4B92C79E}" destId="{0839F8B5-BBDB-4A98-9CAF-CC909DE8F815}" srcOrd="0" destOrd="0" presId="urn:microsoft.com/office/officeart/2018/2/layout/IconVerticalSolidList"/>
    <dgm:cxn modelId="{B6E5200F-C2A1-4A5A-9730-186AEEE02607}" type="presParOf" srcId="{19CA872D-52DD-4C4B-8BBD-F70E4B92C79E}" destId="{9076AFA9-0BAD-4D5D-8B2E-FF7F6AA22F0E}" srcOrd="1" destOrd="0" presId="urn:microsoft.com/office/officeart/2018/2/layout/IconVerticalSolidList"/>
    <dgm:cxn modelId="{4CC992C2-7A5C-4F91-98B9-708EB0812FE1}" type="presParOf" srcId="{19CA872D-52DD-4C4B-8BBD-F70E4B92C79E}" destId="{31FE8075-DE09-479B-A909-AC6B3292643F}" srcOrd="2" destOrd="0" presId="urn:microsoft.com/office/officeart/2018/2/layout/IconVerticalSolidList"/>
    <dgm:cxn modelId="{8156F526-C623-4264-9325-17AB5B61431A}" type="presParOf" srcId="{19CA872D-52DD-4C4B-8BBD-F70E4B92C79E}" destId="{9C687CD7-3A86-471F-B85F-D5DEB1E0CA52}" srcOrd="3" destOrd="0" presId="urn:microsoft.com/office/officeart/2018/2/layout/IconVerticalSolidList"/>
    <dgm:cxn modelId="{49AC5569-8E8D-4820-9B21-3E77FE8A3AF4}" type="presParOf" srcId="{123588F2-A66A-4B7B-A85C-F88E60F45BF9}" destId="{EDCB320A-358E-41C9-9D26-BE3BBF4D2608}" srcOrd="7" destOrd="0" presId="urn:microsoft.com/office/officeart/2018/2/layout/IconVerticalSolidList"/>
    <dgm:cxn modelId="{AC69FB8E-289F-4207-BFA2-59363022BEE3}" type="presParOf" srcId="{123588F2-A66A-4B7B-A85C-F88E60F45BF9}" destId="{D0E7C506-67B3-41D2-8FD7-6B565E27B54B}" srcOrd="8" destOrd="0" presId="urn:microsoft.com/office/officeart/2018/2/layout/IconVerticalSolidList"/>
    <dgm:cxn modelId="{B0D1641E-3B14-48D4-911D-F9D78A94930D}" type="presParOf" srcId="{D0E7C506-67B3-41D2-8FD7-6B565E27B54B}" destId="{FE58D6D3-0C6E-450A-B545-85462BAA75CD}" srcOrd="0" destOrd="0" presId="urn:microsoft.com/office/officeart/2018/2/layout/IconVerticalSolidList"/>
    <dgm:cxn modelId="{FCE0B30C-C3A1-4294-B0A1-A4058B50C6FD}" type="presParOf" srcId="{D0E7C506-67B3-41D2-8FD7-6B565E27B54B}" destId="{868666B4-078F-48C9-920F-C8749730644B}" srcOrd="1" destOrd="0" presId="urn:microsoft.com/office/officeart/2018/2/layout/IconVerticalSolidList"/>
    <dgm:cxn modelId="{2ED4D455-C8D4-4AFA-80A1-C58E37C44302}" type="presParOf" srcId="{D0E7C506-67B3-41D2-8FD7-6B565E27B54B}" destId="{5BCE8C6C-5A36-4302-ABAE-F78EF141760B}" srcOrd="2" destOrd="0" presId="urn:microsoft.com/office/officeart/2018/2/layout/IconVerticalSolidList"/>
    <dgm:cxn modelId="{144D2FE8-8563-4351-8E07-599C19C14179}" type="presParOf" srcId="{D0E7C506-67B3-41D2-8FD7-6B565E27B54B}" destId="{390EE2EE-C6CD-4810-8015-8F53810E09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A3E93-F068-4DAB-A5ED-A89E484AEE2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0F42FF4-3274-4A76-9005-3C4329F5DF26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Career-oriented, skill-based courses by MKCL</a:t>
          </a:r>
        </a:p>
      </dgm:t>
    </dgm:pt>
    <dgm:pt modelId="{156CB348-3636-49BA-B0B1-1C09F0FEF4DC}" type="parTrans" cxnId="{FF625325-B8A7-4C98-8A76-53B00C0B420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68E37FA6-7295-49E9-9A0B-4DEF64C4F1EC}" type="sibTrans" cxnId="{FF625325-B8A7-4C98-8A76-53B00C0B420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85DE9BE-BB2A-4533-93CF-66CE0717D677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Aligned with National Skill Qualification Framework (NSQF)</a:t>
          </a:r>
        </a:p>
      </dgm:t>
    </dgm:pt>
    <dgm:pt modelId="{B95EC33B-DCCD-4E9C-90D3-41D418938F6D}" type="parTrans" cxnId="{58D4CD22-576E-4885-A92E-09A5C077EB0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2989527-8364-4936-80E3-80158EB357A7}" type="sibTrans" cxnId="{58D4CD22-576E-4885-A92E-09A5C077EB0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4B18122-DCC2-409F-80CB-1A81659D7D12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Courses in IT, design, finance, digital marketing, etc.</a:t>
          </a:r>
        </a:p>
      </dgm:t>
    </dgm:pt>
    <dgm:pt modelId="{2D2090EA-2894-41AE-BEEF-6B09719E35DD}" type="parTrans" cxnId="{865F4187-3F3F-4E2D-B34F-FAE314D2E64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06BEEAF0-5FC5-46A4-9BB0-FCB557C18777}" type="sibTrans" cxnId="{865F4187-3F3F-4E2D-B34F-FAE314D2E64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EE535FE-DFC2-4FE7-A2C0-D6C0714F2303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Recognized by industry</a:t>
          </a:r>
        </a:p>
      </dgm:t>
    </dgm:pt>
    <dgm:pt modelId="{47429951-F690-4B3E-991A-D8703CDC3B0E}" type="parTrans" cxnId="{9D620BC5-E3E2-4A70-B20D-4E04CA6A375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2CE8CF9-5DAB-4494-876E-92FFAE14925C}" type="sibTrans" cxnId="{9D620BC5-E3E2-4A70-B20D-4E04CA6A375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28516AF-0012-49EA-9AF8-7E6EED698257}" type="pres">
      <dgm:prSet presAssocID="{76DA3E93-F068-4DAB-A5ED-A89E484AEE26}" presName="linear" presStyleCnt="0">
        <dgm:presLayoutVars>
          <dgm:animLvl val="lvl"/>
          <dgm:resizeHandles val="exact"/>
        </dgm:presLayoutVars>
      </dgm:prSet>
      <dgm:spPr/>
    </dgm:pt>
    <dgm:pt modelId="{FAFB3348-16BC-42FB-B027-A698B762307F}" type="pres">
      <dgm:prSet presAssocID="{20F42FF4-3274-4A76-9005-3C4329F5DF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A418C8-69BD-430B-BD1E-B4049C3E2D1D}" type="pres">
      <dgm:prSet presAssocID="{68E37FA6-7295-49E9-9A0B-4DEF64C4F1EC}" presName="spacer" presStyleCnt="0"/>
      <dgm:spPr/>
    </dgm:pt>
    <dgm:pt modelId="{313CBB0F-0221-4DAB-84FF-58EFF2E12EF3}" type="pres">
      <dgm:prSet presAssocID="{485DE9BE-BB2A-4533-93CF-66CE0717D6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13627C-617F-4735-9247-211D0CD8B3A7}" type="pres">
      <dgm:prSet presAssocID="{52989527-8364-4936-80E3-80158EB357A7}" presName="spacer" presStyleCnt="0"/>
      <dgm:spPr/>
    </dgm:pt>
    <dgm:pt modelId="{153DA07B-B5B1-4F79-8FEF-B2C46EAA5F7B}" type="pres">
      <dgm:prSet presAssocID="{D4B18122-DCC2-409F-80CB-1A81659D7D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88BFA8-63BB-48BF-AC0C-3C9FE2BD685C}" type="pres">
      <dgm:prSet presAssocID="{06BEEAF0-5FC5-46A4-9BB0-FCB557C18777}" presName="spacer" presStyleCnt="0"/>
      <dgm:spPr/>
    </dgm:pt>
    <dgm:pt modelId="{6CF74213-23C5-404D-8EB2-C660E1814BAD}" type="pres">
      <dgm:prSet presAssocID="{CEE535FE-DFC2-4FE7-A2C0-D6C0714F23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8D4CD22-576E-4885-A92E-09A5C077EB0E}" srcId="{76DA3E93-F068-4DAB-A5ED-A89E484AEE26}" destId="{485DE9BE-BB2A-4533-93CF-66CE0717D677}" srcOrd="1" destOrd="0" parTransId="{B95EC33B-DCCD-4E9C-90D3-41D418938F6D}" sibTransId="{52989527-8364-4936-80E3-80158EB357A7}"/>
    <dgm:cxn modelId="{FF625325-B8A7-4C98-8A76-53B00C0B4201}" srcId="{76DA3E93-F068-4DAB-A5ED-A89E484AEE26}" destId="{20F42FF4-3274-4A76-9005-3C4329F5DF26}" srcOrd="0" destOrd="0" parTransId="{156CB348-3636-49BA-B0B1-1C09F0FEF4DC}" sibTransId="{68E37FA6-7295-49E9-9A0B-4DEF64C4F1EC}"/>
    <dgm:cxn modelId="{CD968B75-D279-4172-9E70-FC81B7CDF3FE}" type="presOf" srcId="{D4B18122-DCC2-409F-80CB-1A81659D7D12}" destId="{153DA07B-B5B1-4F79-8FEF-B2C46EAA5F7B}" srcOrd="0" destOrd="0" presId="urn:microsoft.com/office/officeart/2005/8/layout/vList2"/>
    <dgm:cxn modelId="{865F4187-3F3F-4E2D-B34F-FAE314D2E647}" srcId="{76DA3E93-F068-4DAB-A5ED-A89E484AEE26}" destId="{D4B18122-DCC2-409F-80CB-1A81659D7D12}" srcOrd="2" destOrd="0" parTransId="{2D2090EA-2894-41AE-BEEF-6B09719E35DD}" sibTransId="{06BEEAF0-5FC5-46A4-9BB0-FCB557C18777}"/>
    <dgm:cxn modelId="{3CED6E90-744E-40A4-9950-9ADDE3B9E63C}" type="presOf" srcId="{485DE9BE-BB2A-4533-93CF-66CE0717D677}" destId="{313CBB0F-0221-4DAB-84FF-58EFF2E12EF3}" srcOrd="0" destOrd="0" presId="urn:microsoft.com/office/officeart/2005/8/layout/vList2"/>
    <dgm:cxn modelId="{793617A3-BAAC-45EF-9350-22B35B8695FB}" type="presOf" srcId="{20F42FF4-3274-4A76-9005-3C4329F5DF26}" destId="{FAFB3348-16BC-42FB-B027-A698B762307F}" srcOrd="0" destOrd="0" presId="urn:microsoft.com/office/officeart/2005/8/layout/vList2"/>
    <dgm:cxn modelId="{9B6269AD-7653-45BC-BA4D-7098060C482B}" type="presOf" srcId="{CEE535FE-DFC2-4FE7-A2C0-D6C0714F2303}" destId="{6CF74213-23C5-404D-8EB2-C660E1814BAD}" srcOrd="0" destOrd="0" presId="urn:microsoft.com/office/officeart/2005/8/layout/vList2"/>
    <dgm:cxn modelId="{27F678C1-9BFE-467E-8933-859B9BE85823}" type="presOf" srcId="{76DA3E93-F068-4DAB-A5ED-A89E484AEE26}" destId="{C28516AF-0012-49EA-9AF8-7E6EED698257}" srcOrd="0" destOrd="0" presId="urn:microsoft.com/office/officeart/2005/8/layout/vList2"/>
    <dgm:cxn modelId="{9D620BC5-E3E2-4A70-B20D-4E04CA6A375E}" srcId="{76DA3E93-F068-4DAB-A5ED-A89E484AEE26}" destId="{CEE535FE-DFC2-4FE7-A2C0-D6C0714F2303}" srcOrd="3" destOrd="0" parTransId="{47429951-F690-4B3E-991A-D8703CDC3B0E}" sibTransId="{92CE8CF9-5DAB-4494-876E-92FFAE14925C}"/>
    <dgm:cxn modelId="{CF80620F-9EA4-4FCA-BFB2-D76C8BB9B802}" type="presParOf" srcId="{C28516AF-0012-49EA-9AF8-7E6EED698257}" destId="{FAFB3348-16BC-42FB-B027-A698B762307F}" srcOrd="0" destOrd="0" presId="urn:microsoft.com/office/officeart/2005/8/layout/vList2"/>
    <dgm:cxn modelId="{243CCB24-BBA4-40AE-9506-DD9DD81B2E1C}" type="presParOf" srcId="{C28516AF-0012-49EA-9AF8-7E6EED698257}" destId="{ACA418C8-69BD-430B-BD1E-B4049C3E2D1D}" srcOrd="1" destOrd="0" presId="urn:microsoft.com/office/officeart/2005/8/layout/vList2"/>
    <dgm:cxn modelId="{D66B08F7-A23B-4C33-8B35-E2F04724A23B}" type="presParOf" srcId="{C28516AF-0012-49EA-9AF8-7E6EED698257}" destId="{313CBB0F-0221-4DAB-84FF-58EFF2E12EF3}" srcOrd="2" destOrd="0" presId="urn:microsoft.com/office/officeart/2005/8/layout/vList2"/>
    <dgm:cxn modelId="{3F04EF77-A315-46BA-B2AF-180112A20427}" type="presParOf" srcId="{C28516AF-0012-49EA-9AF8-7E6EED698257}" destId="{6B13627C-617F-4735-9247-211D0CD8B3A7}" srcOrd="3" destOrd="0" presId="urn:microsoft.com/office/officeart/2005/8/layout/vList2"/>
    <dgm:cxn modelId="{F57BBFC0-D17A-43A1-92B8-9BDA8431F26A}" type="presParOf" srcId="{C28516AF-0012-49EA-9AF8-7E6EED698257}" destId="{153DA07B-B5B1-4F79-8FEF-B2C46EAA5F7B}" srcOrd="4" destOrd="0" presId="urn:microsoft.com/office/officeart/2005/8/layout/vList2"/>
    <dgm:cxn modelId="{0B7790C3-B2D8-4CED-AE1A-22FA6CDAFD8C}" type="presParOf" srcId="{C28516AF-0012-49EA-9AF8-7E6EED698257}" destId="{A188BFA8-63BB-48BF-AC0C-3C9FE2BD685C}" srcOrd="5" destOrd="0" presId="urn:microsoft.com/office/officeart/2005/8/layout/vList2"/>
    <dgm:cxn modelId="{38493361-E8BF-481E-ABB7-4CBE139E304D}" type="presParOf" srcId="{C28516AF-0012-49EA-9AF8-7E6EED698257}" destId="{6CF74213-23C5-404D-8EB2-C660E1814B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472301-3669-4143-9431-6FF0255F0D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0025479-6DDE-4D41-8AC6-3E9445DDAE4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N" sz="2000" dirty="0"/>
            <a:t>R</a:t>
          </a:r>
          <a:r>
            <a:rPr lang="en-US" sz="2000" dirty="0" err="1"/>
            <a:t>eal</a:t>
          </a:r>
          <a:r>
            <a:rPr lang="en-US" sz="2000" dirty="0"/>
            <a:t>-time, domain-specific internships</a:t>
          </a:r>
        </a:p>
      </dgm:t>
    </dgm:pt>
    <dgm:pt modelId="{C8EC1366-6E06-458D-8B9A-7D8D006AE8FC}" type="parTrans" cxnId="{E61CCEF4-6DE3-4E4D-B00B-2B03C3DFA33A}">
      <dgm:prSet/>
      <dgm:spPr/>
      <dgm:t>
        <a:bodyPr/>
        <a:lstStyle/>
        <a:p>
          <a:endParaRPr lang="en-US"/>
        </a:p>
      </dgm:t>
    </dgm:pt>
    <dgm:pt modelId="{1F4AB0A6-5BE4-476E-AC1C-5F4723EE96E5}" type="sibTrans" cxnId="{E61CCEF4-6DE3-4E4D-B00B-2B03C3DFA33A}">
      <dgm:prSet/>
      <dgm:spPr/>
      <dgm:t>
        <a:bodyPr/>
        <a:lstStyle/>
        <a:p>
          <a:endParaRPr lang="en-US"/>
        </a:p>
      </dgm:t>
    </dgm:pt>
    <dgm:pt modelId="{B550DC1C-5C5C-45CD-9503-809DE825A73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Work-Based Learning approach</a:t>
          </a:r>
        </a:p>
      </dgm:t>
    </dgm:pt>
    <dgm:pt modelId="{32079C8F-CE33-4EF0-A128-3388A0ADF2C5}" type="parTrans" cxnId="{37129BF2-F8B3-407A-98A8-F25CEB9474D4}">
      <dgm:prSet/>
      <dgm:spPr/>
      <dgm:t>
        <a:bodyPr/>
        <a:lstStyle/>
        <a:p>
          <a:endParaRPr lang="en-US"/>
        </a:p>
      </dgm:t>
    </dgm:pt>
    <dgm:pt modelId="{6B3D3930-B900-4ACE-813B-123188C6F0B6}" type="sibTrans" cxnId="{37129BF2-F8B3-407A-98A8-F25CEB9474D4}">
      <dgm:prSet/>
      <dgm:spPr/>
      <dgm:t>
        <a:bodyPr/>
        <a:lstStyle/>
        <a:p>
          <a:endParaRPr lang="en-US"/>
        </a:p>
      </dgm:t>
    </dgm:pt>
    <dgm:pt modelId="{76EAF64B-8FCC-4B87-B5C1-4191586724F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Focus on skill application</a:t>
          </a:r>
        </a:p>
      </dgm:t>
    </dgm:pt>
    <dgm:pt modelId="{1ECCBA4E-6863-456E-9733-2D125123381D}" type="parTrans" cxnId="{F3859C68-1255-4872-BAB2-484A0C427F59}">
      <dgm:prSet/>
      <dgm:spPr/>
      <dgm:t>
        <a:bodyPr/>
        <a:lstStyle/>
        <a:p>
          <a:endParaRPr lang="en-US"/>
        </a:p>
      </dgm:t>
    </dgm:pt>
    <dgm:pt modelId="{F189FEB7-0AC0-4B2D-B273-30DDCBF70DB6}" type="sibTrans" cxnId="{F3859C68-1255-4872-BAB2-484A0C427F59}">
      <dgm:prSet/>
      <dgm:spPr/>
      <dgm:t>
        <a:bodyPr/>
        <a:lstStyle/>
        <a:p>
          <a:endParaRPr lang="en-US"/>
        </a:p>
      </dgm:t>
    </dgm:pt>
    <dgm:pt modelId="{DDCFD04F-204D-4F72-954B-044F6811543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Duration: </a:t>
          </a:r>
        </a:p>
        <a:p>
          <a:pPr>
            <a:lnSpc>
              <a:spcPct val="100000"/>
            </a:lnSpc>
            <a:defRPr cap="all"/>
          </a:pPr>
          <a:r>
            <a:rPr lang="en-US" sz="2000" dirty="0"/>
            <a:t>2 - 3 months</a:t>
          </a:r>
        </a:p>
      </dgm:t>
    </dgm:pt>
    <dgm:pt modelId="{A1AA8989-51C2-4E65-8BE5-D21189071568}" type="parTrans" cxnId="{FBBD51FC-167F-4533-9375-1AAF5A318A9C}">
      <dgm:prSet/>
      <dgm:spPr/>
      <dgm:t>
        <a:bodyPr/>
        <a:lstStyle/>
        <a:p>
          <a:endParaRPr lang="en-US"/>
        </a:p>
      </dgm:t>
    </dgm:pt>
    <dgm:pt modelId="{B82D92C2-FDD9-4FA8-87F9-09F03347DF80}" type="sibTrans" cxnId="{FBBD51FC-167F-4533-9375-1AAF5A318A9C}">
      <dgm:prSet/>
      <dgm:spPr/>
      <dgm:t>
        <a:bodyPr/>
        <a:lstStyle/>
        <a:p>
          <a:endParaRPr lang="en-US"/>
        </a:p>
      </dgm:t>
    </dgm:pt>
    <dgm:pt modelId="{5E39DBF3-546B-4E7C-8366-3AE0C9D6508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Structured training and project work</a:t>
          </a:r>
        </a:p>
      </dgm:t>
    </dgm:pt>
    <dgm:pt modelId="{E5F7A749-18AF-476C-93A7-BDBF14AF52D5}" type="parTrans" cxnId="{8CF7B8E6-796B-4382-A63D-E3DEE4FDCD2C}">
      <dgm:prSet/>
      <dgm:spPr/>
      <dgm:t>
        <a:bodyPr/>
        <a:lstStyle/>
        <a:p>
          <a:endParaRPr lang="en-US"/>
        </a:p>
      </dgm:t>
    </dgm:pt>
    <dgm:pt modelId="{4CC6070B-A9DC-4553-BBC5-D71957C22C3F}" type="sibTrans" cxnId="{8CF7B8E6-796B-4382-A63D-E3DEE4FDCD2C}">
      <dgm:prSet/>
      <dgm:spPr/>
      <dgm:t>
        <a:bodyPr/>
        <a:lstStyle/>
        <a:p>
          <a:endParaRPr lang="en-US"/>
        </a:p>
      </dgm:t>
    </dgm:pt>
    <dgm:pt modelId="{66500BDC-F987-4DF5-8701-FD5038CACE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MKCL certification on completion</a:t>
          </a:r>
        </a:p>
      </dgm:t>
    </dgm:pt>
    <dgm:pt modelId="{86B3E237-05A9-465C-9363-00259F58AECF}" type="parTrans" cxnId="{09A0C167-DB15-479B-84BF-CB92A5709600}">
      <dgm:prSet/>
      <dgm:spPr/>
      <dgm:t>
        <a:bodyPr/>
        <a:lstStyle/>
        <a:p>
          <a:endParaRPr lang="en-US"/>
        </a:p>
      </dgm:t>
    </dgm:pt>
    <dgm:pt modelId="{874ED233-39AA-496F-9B9F-7450951F460D}" type="sibTrans" cxnId="{09A0C167-DB15-479B-84BF-CB92A5709600}">
      <dgm:prSet/>
      <dgm:spPr/>
      <dgm:t>
        <a:bodyPr/>
        <a:lstStyle/>
        <a:p>
          <a:endParaRPr lang="en-US"/>
        </a:p>
      </dgm:t>
    </dgm:pt>
    <dgm:pt modelId="{70033CF8-FBC9-4AF7-8DD9-CD5B4391F55B}" type="pres">
      <dgm:prSet presAssocID="{92472301-3669-4143-9431-6FF0255F0D7A}" presName="root" presStyleCnt="0">
        <dgm:presLayoutVars>
          <dgm:dir/>
          <dgm:resizeHandles val="exact"/>
        </dgm:presLayoutVars>
      </dgm:prSet>
      <dgm:spPr/>
    </dgm:pt>
    <dgm:pt modelId="{41A4D996-EA77-4073-8A14-E897717D1F37}" type="pres">
      <dgm:prSet presAssocID="{20025479-6DDE-4D41-8AC6-3E9445DDAE4B}" presName="compNode" presStyleCnt="0"/>
      <dgm:spPr/>
    </dgm:pt>
    <dgm:pt modelId="{F86359BB-9FC7-4D97-A926-F48387FC983B}" type="pres">
      <dgm:prSet presAssocID="{20025479-6DDE-4D41-8AC6-3E9445DDAE4B}" presName="iconBgRect" presStyleLbl="bgShp" presStyleIdx="0" presStyleCnt="6"/>
      <dgm:spPr/>
    </dgm:pt>
    <dgm:pt modelId="{ACED09AF-AF6D-4C02-8812-8EBD07EAD4F8}" type="pres">
      <dgm:prSet presAssocID="{20025479-6DDE-4D41-8AC6-3E9445DDAE4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FC7EF65-01A4-43A9-AD43-529580D05CB0}" type="pres">
      <dgm:prSet presAssocID="{20025479-6DDE-4D41-8AC6-3E9445DDAE4B}" presName="spaceRect" presStyleCnt="0"/>
      <dgm:spPr/>
    </dgm:pt>
    <dgm:pt modelId="{01DCA37B-074F-495A-B8D3-9766EEFBC75F}" type="pres">
      <dgm:prSet presAssocID="{20025479-6DDE-4D41-8AC6-3E9445DDAE4B}" presName="textRect" presStyleLbl="revTx" presStyleIdx="0" presStyleCnt="6" custScaleX="116412">
        <dgm:presLayoutVars>
          <dgm:chMax val="1"/>
          <dgm:chPref val="1"/>
        </dgm:presLayoutVars>
      </dgm:prSet>
      <dgm:spPr/>
    </dgm:pt>
    <dgm:pt modelId="{CC9F419C-AA43-44DE-B551-366466DC0742}" type="pres">
      <dgm:prSet presAssocID="{1F4AB0A6-5BE4-476E-AC1C-5F4723EE96E5}" presName="sibTrans" presStyleCnt="0"/>
      <dgm:spPr/>
    </dgm:pt>
    <dgm:pt modelId="{B7DA44F4-A794-4DA6-8678-BC629FE62E8B}" type="pres">
      <dgm:prSet presAssocID="{B550DC1C-5C5C-45CD-9503-809DE825A730}" presName="compNode" presStyleCnt="0"/>
      <dgm:spPr/>
    </dgm:pt>
    <dgm:pt modelId="{FF0E9FE1-B226-4A31-9137-CDF10F477B6D}" type="pres">
      <dgm:prSet presAssocID="{B550DC1C-5C5C-45CD-9503-809DE825A730}" presName="iconBgRect" presStyleLbl="bgShp" presStyleIdx="1" presStyleCnt="6"/>
      <dgm:spPr/>
    </dgm:pt>
    <dgm:pt modelId="{4D4D1CDF-14B3-453B-8391-C836B2130CB8}" type="pres">
      <dgm:prSet presAssocID="{B550DC1C-5C5C-45CD-9503-809DE825A73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C31B9F0-BD97-4B54-A029-7BA0AC2E7F41}" type="pres">
      <dgm:prSet presAssocID="{B550DC1C-5C5C-45CD-9503-809DE825A730}" presName="spaceRect" presStyleCnt="0"/>
      <dgm:spPr/>
    </dgm:pt>
    <dgm:pt modelId="{84C2E114-B0B9-4968-B515-8D193B9BC84C}" type="pres">
      <dgm:prSet presAssocID="{B550DC1C-5C5C-45CD-9503-809DE825A730}" presName="textRect" presStyleLbl="revTx" presStyleIdx="1" presStyleCnt="6">
        <dgm:presLayoutVars>
          <dgm:chMax val="1"/>
          <dgm:chPref val="1"/>
        </dgm:presLayoutVars>
      </dgm:prSet>
      <dgm:spPr/>
    </dgm:pt>
    <dgm:pt modelId="{2004F182-4CE7-4AD5-AEBC-B2F6D03B7ED3}" type="pres">
      <dgm:prSet presAssocID="{6B3D3930-B900-4ACE-813B-123188C6F0B6}" presName="sibTrans" presStyleCnt="0"/>
      <dgm:spPr/>
    </dgm:pt>
    <dgm:pt modelId="{2CE868FB-77C7-47D2-9267-18012C298A83}" type="pres">
      <dgm:prSet presAssocID="{76EAF64B-8FCC-4B87-B5C1-4191586724F3}" presName="compNode" presStyleCnt="0"/>
      <dgm:spPr/>
    </dgm:pt>
    <dgm:pt modelId="{454B431E-9555-44A7-BE85-5F94277F12D5}" type="pres">
      <dgm:prSet presAssocID="{76EAF64B-8FCC-4B87-B5C1-4191586724F3}" presName="iconBgRect" presStyleLbl="bgShp" presStyleIdx="2" presStyleCnt="6"/>
      <dgm:spPr/>
    </dgm:pt>
    <dgm:pt modelId="{751A4633-9C3F-491F-859D-CF0392941A8C}" type="pres">
      <dgm:prSet presAssocID="{76EAF64B-8FCC-4B87-B5C1-4191586724F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39E3635-9B86-4675-B098-42F858846BE5}" type="pres">
      <dgm:prSet presAssocID="{76EAF64B-8FCC-4B87-B5C1-4191586724F3}" presName="spaceRect" presStyleCnt="0"/>
      <dgm:spPr/>
    </dgm:pt>
    <dgm:pt modelId="{9516B768-436C-493E-89A4-0F60FABA9CA8}" type="pres">
      <dgm:prSet presAssocID="{76EAF64B-8FCC-4B87-B5C1-4191586724F3}" presName="textRect" presStyleLbl="revTx" presStyleIdx="2" presStyleCnt="6">
        <dgm:presLayoutVars>
          <dgm:chMax val="1"/>
          <dgm:chPref val="1"/>
        </dgm:presLayoutVars>
      </dgm:prSet>
      <dgm:spPr/>
    </dgm:pt>
    <dgm:pt modelId="{0F925D05-9DC0-4F6D-8BCF-80A3E28A8AEF}" type="pres">
      <dgm:prSet presAssocID="{F189FEB7-0AC0-4B2D-B273-30DDCBF70DB6}" presName="sibTrans" presStyleCnt="0"/>
      <dgm:spPr/>
    </dgm:pt>
    <dgm:pt modelId="{50F985F6-B790-4F00-9986-17988A186888}" type="pres">
      <dgm:prSet presAssocID="{DDCFD04F-204D-4F72-954B-044F6811543F}" presName="compNode" presStyleCnt="0"/>
      <dgm:spPr/>
    </dgm:pt>
    <dgm:pt modelId="{6308ED38-7609-4C1C-87F5-8861EE1195C7}" type="pres">
      <dgm:prSet presAssocID="{DDCFD04F-204D-4F72-954B-044F6811543F}" presName="iconBgRect" presStyleLbl="bgShp" presStyleIdx="3" presStyleCnt="6"/>
      <dgm:spPr/>
    </dgm:pt>
    <dgm:pt modelId="{6092D998-79DE-4744-B045-BB9EC820F474}" type="pres">
      <dgm:prSet presAssocID="{DDCFD04F-204D-4F72-954B-044F6811543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226F4CD-623D-48EA-9BC1-99154BF0D46C}" type="pres">
      <dgm:prSet presAssocID="{DDCFD04F-204D-4F72-954B-044F6811543F}" presName="spaceRect" presStyleCnt="0"/>
      <dgm:spPr/>
    </dgm:pt>
    <dgm:pt modelId="{5A3EC5A4-26EF-414C-BF13-7961AB4405C4}" type="pres">
      <dgm:prSet presAssocID="{DDCFD04F-204D-4F72-954B-044F6811543F}" presName="textRect" presStyleLbl="revTx" presStyleIdx="3" presStyleCnt="6">
        <dgm:presLayoutVars>
          <dgm:chMax val="1"/>
          <dgm:chPref val="1"/>
        </dgm:presLayoutVars>
      </dgm:prSet>
      <dgm:spPr/>
    </dgm:pt>
    <dgm:pt modelId="{2544713D-0B76-44B5-B162-301C179C2840}" type="pres">
      <dgm:prSet presAssocID="{B82D92C2-FDD9-4FA8-87F9-09F03347DF80}" presName="sibTrans" presStyleCnt="0"/>
      <dgm:spPr/>
    </dgm:pt>
    <dgm:pt modelId="{0AF44344-6347-409B-8729-653A2D08D3A9}" type="pres">
      <dgm:prSet presAssocID="{5E39DBF3-546B-4E7C-8366-3AE0C9D6508E}" presName="compNode" presStyleCnt="0"/>
      <dgm:spPr/>
    </dgm:pt>
    <dgm:pt modelId="{3F7574A2-2E1D-4683-95B1-C88563C560C3}" type="pres">
      <dgm:prSet presAssocID="{5E39DBF3-546B-4E7C-8366-3AE0C9D6508E}" presName="iconBgRect" presStyleLbl="bgShp" presStyleIdx="4" presStyleCnt="6"/>
      <dgm:spPr/>
    </dgm:pt>
    <dgm:pt modelId="{6A67B669-D33A-4EF4-B7FC-2DD77B3D5AD8}" type="pres">
      <dgm:prSet presAssocID="{5E39DBF3-546B-4E7C-8366-3AE0C9D6508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2095613-744F-4B5D-B77C-5C3B860451EA}" type="pres">
      <dgm:prSet presAssocID="{5E39DBF3-546B-4E7C-8366-3AE0C9D6508E}" presName="spaceRect" presStyleCnt="0"/>
      <dgm:spPr/>
    </dgm:pt>
    <dgm:pt modelId="{1AD14BF0-D1BA-4AC5-86BA-FC1ACA2108D4}" type="pres">
      <dgm:prSet presAssocID="{5E39DBF3-546B-4E7C-8366-3AE0C9D6508E}" presName="textRect" presStyleLbl="revTx" presStyleIdx="4" presStyleCnt="6" custScaleX="152137">
        <dgm:presLayoutVars>
          <dgm:chMax val="1"/>
          <dgm:chPref val="1"/>
        </dgm:presLayoutVars>
      </dgm:prSet>
      <dgm:spPr/>
    </dgm:pt>
    <dgm:pt modelId="{B34762EB-55E3-4664-86BC-3B33ABE1FAE9}" type="pres">
      <dgm:prSet presAssocID="{4CC6070B-A9DC-4553-BBC5-D71957C22C3F}" presName="sibTrans" presStyleCnt="0"/>
      <dgm:spPr/>
    </dgm:pt>
    <dgm:pt modelId="{4E5A6CE7-AF58-452B-80FE-EA9AC69310AE}" type="pres">
      <dgm:prSet presAssocID="{66500BDC-F987-4DF5-8701-FD5038CACEB5}" presName="compNode" presStyleCnt="0"/>
      <dgm:spPr/>
    </dgm:pt>
    <dgm:pt modelId="{F9970B59-B34A-4B0C-A2BA-2284D654FF7A}" type="pres">
      <dgm:prSet presAssocID="{66500BDC-F987-4DF5-8701-FD5038CACEB5}" presName="iconBgRect" presStyleLbl="bgShp" presStyleIdx="5" presStyleCnt="6"/>
      <dgm:spPr/>
    </dgm:pt>
    <dgm:pt modelId="{487D5B18-0D90-4C55-B721-056451BD557D}" type="pres">
      <dgm:prSet presAssocID="{66500BDC-F987-4DF5-8701-FD5038CACEB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63F3CA4-AFAD-4EA1-AA40-09B358901EE9}" type="pres">
      <dgm:prSet presAssocID="{66500BDC-F987-4DF5-8701-FD5038CACEB5}" presName="spaceRect" presStyleCnt="0"/>
      <dgm:spPr/>
    </dgm:pt>
    <dgm:pt modelId="{CE51FB81-BC9F-41E6-B0A3-DA3EE4F7CF6F}" type="pres">
      <dgm:prSet presAssocID="{66500BDC-F987-4DF5-8701-FD5038CACEB5}" presName="textRect" presStyleLbl="revTx" presStyleIdx="5" presStyleCnt="6" custScaleX="150372">
        <dgm:presLayoutVars>
          <dgm:chMax val="1"/>
          <dgm:chPref val="1"/>
        </dgm:presLayoutVars>
      </dgm:prSet>
      <dgm:spPr/>
    </dgm:pt>
  </dgm:ptLst>
  <dgm:cxnLst>
    <dgm:cxn modelId="{01EFA001-F59C-4304-A06F-22BFAA1D2D9F}" type="presOf" srcId="{20025479-6DDE-4D41-8AC6-3E9445DDAE4B}" destId="{01DCA37B-074F-495A-B8D3-9766EEFBC75F}" srcOrd="0" destOrd="0" presId="urn:microsoft.com/office/officeart/2018/5/layout/IconCircleLabelList"/>
    <dgm:cxn modelId="{DC6B6513-F2E3-4FE3-851C-9010CA649F62}" type="presOf" srcId="{B550DC1C-5C5C-45CD-9503-809DE825A730}" destId="{84C2E114-B0B9-4968-B515-8D193B9BC84C}" srcOrd="0" destOrd="0" presId="urn:microsoft.com/office/officeart/2018/5/layout/IconCircleLabelList"/>
    <dgm:cxn modelId="{610EF039-F279-47D0-AED1-645C49835F49}" type="presOf" srcId="{76EAF64B-8FCC-4B87-B5C1-4191586724F3}" destId="{9516B768-436C-493E-89A4-0F60FABA9CA8}" srcOrd="0" destOrd="0" presId="urn:microsoft.com/office/officeart/2018/5/layout/IconCircleLabelList"/>
    <dgm:cxn modelId="{7C45065B-92CE-4B31-A9FE-A9026C61E27C}" type="presOf" srcId="{92472301-3669-4143-9431-6FF0255F0D7A}" destId="{70033CF8-FBC9-4AF7-8DD9-CD5B4391F55B}" srcOrd="0" destOrd="0" presId="urn:microsoft.com/office/officeart/2018/5/layout/IconCircleLabelList"/>
    <dgm:cxn modelId="{09A0C167-DB15-479B-84BF-CB92A5709600}" srcId="{92472301-3669-4143-9431-6FF0255F0D7A}" destId="{66500BDC-F987-4DF5-8701-FD5038CACEB5}" srcOrd="5" destOrd="0" parTransId="{86B3E237-05A9-465C-9363-00259F58AECF}" sibTransId="{874ED233-39AA-496F-9B9F-7450951F460D}"/>
    <dgm:cxn modelId="{F3859C68-1255-4872-BAB2-484A0C427F59}" srcId="{92472301-3669-4143-9431-6FF0255F0D7A}" destId="{76EAF64B-8FCC-4B87-B5C1-4191586724F3}" srcOrd="2" destOrd="0" parTransId="{1ECCBA4E-6863-456E-9733-2D125123381D}" sibTransId="{F189FEB7-0AC0-4B2D-B273-30DDCBF70DB6}"/>
    <dgm:cxn modelId="{23B3C98A-C8AA-4F79-9B15-B8CB571F02CB}" type="presOf" srcId="{DDCFD04F-204D-4F72-954B-044F6811543F}" destId="{5A3EC5A4-26EF-414C-BF13-7961AB4405C4}" srcOrd="0" destOrd="0" presId="urn:microsoft.com/office/officeart/2018/5/layout/IconCircleLabelList"/>
    <dgm:cxn modelId="{84A4DCA5-2CFF-49F8-8CDB-287B9EB8BAD7}" type="presOf" srcId="{66500BDC-F987-4DF5-8701-FD5038CACEB5}" destId="{CE51FB81-BC9F-41E6-B0A3-DA3EE4F7CF6F}" srcOrd="0" destOrd="0" presId="urn:microsoft.com/office/officeart/2018/5/layout/IconCircleLabelList"/>
    <dgm:cxn modelId="{436D97BD-7AF2-4AF9-9557-1487A8BC6C8D}" type="presOf" srcId="{5E39DBF3-546B-4E7C-8366-3AE0C9D6508E}" destId="{1AD14BF0-D1BA-4AC5-86BA-FC1ACA2108D4}" srcOrd="0" destOrd="0" presId="urn:microsoft.com/office/officeart/2018/5/layout/IconCircleLabelList"/>
    <dgm:cxn modelId="{8CF7B8E6-796B-4382-A63D-E3DEE4FDCD2C}" srcId="{92472301-3669-4143-9431-6FF0255F0D7A}" destId="{5E39DBF3-546B-4E7C-8366-3AE0C9D6508E}" srcOrd="4" destOrd="0" parTransId="{E5F7A749-18AF-476C-93A7-BDBF14AF52D5}" sibTransId="{4CC6070B-A9DC-4553-BBC5-D71957C22C3F}"/>
    <dgm:cxn modelId="{37129BF2-F8B3-407A-98A8-F25CEB9474D4}" srcId="{92472301-3669-4143-9431-6FF0255F0D7A}" destId="{B550DC1C-5C5C-45CD-9503-809DE825A730}" srcOrd="1" destOrd="0" parTransId="{32079C8F-CE33-4EF0-A128-3388A0ADF2C5}" sibTransId="{6B3D3930-B900-4ACE-813B-123188C6F0B6}"/>
    <dgm:cxn modelId="{E61CCEF4-6DE3-4E4D-B00B-2B03C3DFA33A}" srcId="{92472301-3669-4143-9431-6FF0255F0D7A}" destId="{20025479-6DDE-4D41-8AC6-3E9445DDAE4B}" srcOrd="0" destOrd="0" parTransId="{C8EC1366-6E06-458D-8B9A-7D8D006AE8FC}" sibTransId="{1F4AB0A6-5BE4-476E-AC1C-5F4723EE96E5}"/>
    <dgm:cxn modelId="{FBBD51FC-167F-4533-9375-1AAF5A318A9C}" srcId="{92472301-3669-4143-9431-6FF0255F0D7A}" destId="{DDCFD04F-204D-4F72-954B-044F6811543F}" srcOrd="3" destOrd="0" parTransId="{A1AA8989-51C2-4E65-8BE5-D21189071568}" sibTransId="{B82D92C2-FDD9-4FA8-87F9-09F03347DF80}"/>
    <dgm:cxn modelId="{EE7513ED-C65C-4339-8697-F3E2F0DEF39D}" type="presParOf" srcId="{70033CF8-FBC9-4AF7-8DD9-CD5B4391F55B}" destId="{41A4D996-EA77-4073-8A14-E897717D1F37}" srcOrd="0" destOrd="0" presId="urn:microsoft.com/office/officeart/2018/5/layout/IconCircleLabelList"/>
    <dgm:cxn modelId="{4581FBFF-9040-432C-85F1-099B96BF89F4}" type="presParOf" srcId="{41A4D996-EA77-4073-8A14-E897717D1F37}" destId="{F86359BB-9FC7-4D97-A926-F48387FC983B}" srcOrd="0" destOrd="0" presId="urn:microsoft.com/office/officeart/2018/5/layout/IconCircleLabelList"/>
    <dgm:cxn modelId="{91A8B5DE-D2B2-4D25-B822-6507E67C2AC5}" type="presParOf" srcId="{41A4D996-EA77-4073-8A14-E897717D1F37}" destId="{ACED09AF-AF6D-4C02-8812-8EBD07EAD4F8}" srcOrd="1" destOrd="0" presId="urn:microsoft.com/office/officeart/2018/5/layout/IconCircleLabelList"/>
    <dgm:cxn modelId="{20255860-C1D4-434B-9A79-DDD58FC600D6}" type="presParOf" srcId="{41A4D996-EA77-4073-8A14-E897717D1F37}" destId="{6FC7EF65-01A4-43A9-AD43-529580D05CB0}" srcOrd="2" destOrd="0" presId="urn:microsoft.com/office/officeart/2018/5/layout/IconCircleLabelList"/>
    <dgm:cxn modelId="{48079597-52FB-4C55-BEC0-A8CCB90CF254}" type="presParOf" srcId="{41A4D996-EA77-4073-8A14-E897717D1F37}" destId="{01DCA37B-074F-495A-B8D3-9766EEFBC75F}" srcOrd="3" destOrd="0" presId="urn:microsoft.com/office/officeart/2018/5/layout/IconCircleLabelList"/>
    <dgm:cxn modelId="{F6EEA8AE-FCD9-4393-8DFD-FEA70497D1F9}" type="presParOf" srcId="{70033CF8-FBC9-4AF7-8DD9-CD5B4391F55B}" destId="{CC9F419C-AA43-44DE-B551-366466DC0742}" srcOrd="1" destOrd="0" presId="urn:microsoft.com/office/officeart/2018/5/layout/IconCircleLabelList"/>
    <dgm:cxn modelId="{390B94BA-2B5C-4712-9D64-1F4C801C31F1}" type="presParOf" srcId="{70033CF8-FBC9-4AF7-8DD9-CD5B4391F55B}" destId="{B7DA44F4-A794-4DA6-8678-BC629FE62E8B}" srcOrd="2" destOrd="0" presId="urn:microsoft.com/office/officeart/2018/5/layout/IconCircleLabelList"/>
    <dgm:cxn modelId="{E4ADB511-7492-47DF-9F35-21EC984E771A}" type="presParOf" srcId="{B7DA44F4-A794-4DA6-8678-BC629FE62E8B}" destId="{FF0E9FE1-B226-4A31-9137-CDF10F477B6D}" srcOrd="0" destOrd="0" presId="urn:microsoft.com/office/officeart/2018/5/layout/IconCircleLabelList"/>
    <dgm:cxn modelId="{BFF90DCE-E373-49E4-BA77-9FEC021B8026}" type="presParOf" srcId="{B7DA44F4-A794-4DA6-8678-BC629FE62E8B}" destId="{4D4D1CDF-14B3-453B-8391-C836B2130CB8}" srcOrd="1" destOrd="0" presId="urn:microsoft.com/office/officeart/2018/5/layout/IconCircleLabelList"/>
    <dgm:cxn modelId="{E62F6DAE-4BF9-4B76-9393-D85E9A05E4C2}" type="presParOf" srcId="{B7DA44F4-A794-4DA6-8678-BC629FE62E8B}" destId="{CC31B9F0-BD97-4B54-A029-7BA0AC2E7F41}" srcOrd="2" destOrd="0" presId="urn:microsoft.com/office/officeart/2018/5/layout/IconCircleLabelList"/>
    <dgm:cxn modelId="{F44A7A83-2803-40BD-AC17-FFE729B742F0}" type="presParOf" srcId="{B7DA44F4-A794-4DA6-8678-BC629FE62E8B}" destId="{84C2E114-B0B9-4968-B515-8D193B9BC84C}" srcOrd="3" destOrd="0" presId="urn:microsoft.com/office/officeart/2018/5/layout/IconCircleLabelList"/>
    <dgm:cxn modelId="{CD916858-2472-4801-922F-B991EFFF4442}" type="presParOf" srcId="{70033CF8-FBC9-4AF7-8DD9-CD5B4391F55B}" destId="{2004F182-4CE7-4AD5-AEBC-B2F6D03B7ED3}" srcOrd="3" destOrd="0" presId="urn:microsoft.com/office/officeart/2018/5/layout/IconCircleLabelList"/>
    <dgm:cxn modelId="{E608BA5B-C99E-4488-8215-300015726581}" type="presParOf" srcId="{70033CF8-FBC9-4AF7-8DD9-CD5B4391F55B}" destId="{2CE868FB-77C7-47D2-9267-18012C298A83}" srcOrd="4" destOrd="0" presId="urn:microsoft.com/office/officeart/2018/5/layout/IconCircleLabelList"/>
    <dgm:cxn modelId="{A8779895-1E7A-4654-98E0-1669A04AAA0E}" type="presParOf" srcId="{2CE868FB-77C7-47D2-9267-18012C298A83}" destId="{454B431E-9555-44A7-BE85-5F94277F12D5}" srcOrd="0" destOrd="0" presId="urn:microsoft.com/office/officeart/2018/5/layout/IconCircleLabelList"/>
    <dgm:cxn modelId="{907242C1-533C-4744-9474-F496661BAE5B}" type="presParOf" srcId="{2CE868FB-77C7-47D2-9267-18012C298A83}" destId="{751A4633-9C3F-491F-859D-CF0392941A8C}" srcOrd="1" destOrd="0" presId="urn:microsoft.com/office/officeart/2018/5/layout/IconCircleLabelList"/>
    <dgm:cxn modelId="{EEDECBFC-F8E8-40D7-9C73-71E27E0C6561}" type="presParOf" srcId="{2CE868FB-77C7-47D2-9267-18012C298A83}" destId="{339E3635-9B86-4675-B098-42F858846BE5}" srcOrd="2" destOrd="0" presId="urn:microsoft.com/office/officeart/2018/5/layout/IconCircleLabelList"/>
    <dgm:cxn modelId="{F87F3EB9-5B99-4466-8034-6AA139CE00B0}" type="presParOf" srcId="{2CE868FB-77C7-47D2-9267-18012C298A83}" destId="{9516B768-436C-493E-89A4-0F60FABA9CA8}" srcOrd="3" destOrd="0" presId="urn:microsoft.com/office/officeart/2018/5/layout/IconCircleLabelList"/>
    <dgm:cxn modelId="{91E0095D-C436-450F-ABF5-A9C92B75EECA}" type="presParOf" srcId="{70033CF8-FBC9-4AF7-8DD9-CD5B4391F55B}" destId="{0F925D05-9DC0-4F6D-8BCF-80A3E28A8AEF}" srcOrd="5" destOrd="0" presId="urn:microsoft.com/office/officeart/2018/5/layout/IconCircleLabelList"/>
    <dgm:cxn modelId="{FD0E4D02-6677-4177-9D84-DCDAFA909C45}" type="presParOf" srcId="{70033CF8-FBC9-4AF7-8DD9-CD5B4391F55B}" destId="{50F985F6-B790-4F00-9986-17988A186888}" srcOrd="6" destOrd="0" presId="urn:microsoft.com/office/officeart/2018/5/layout/IconCircleLabelList"/>
    <dgm:cxn modelId="{1C804653-9A96-4CA6-976C-F97C2EDE6668}" type="presParOf" srcId="{50F985F6-B790-4F00-9986-17988A186888}" destId="{6308ED38-7609-4C1C-87F5-8861EE1195C7}" srcOrd="0" destOrd="0" presId="urn:microsoft.com/office/officeart/2018/5/layout/IconCircleLabelList"/>
    <dgm:cxn modelId="{0EEB9B80-9EF5-4C13-AF41-DB1576731B0E}" type="presParOf" srcId="{50F985F6-B790-4F00-9986-17988A186888}" destId="{6092D998-79DE-4744-B045-BB9EC820F474}" srcOrd="1" destOrd="0" presId="urn:microsoft.com/office/officeart/2018/5/layout/IconCircleLabelList"/>
    <dgm:cxn modelId="{65B3B535-D648-4871-A24F-4052BCBFC91D}" type="presParOf" srcId="{50F985F6-B790-4F00-9986-17988A186888}" destId="{A226F4CD-623D-48EA-9BC1-99154BF0D46C}" srcOrd="2" destOrd="0" presId="urn:microsoft.com/office/officeart/2018/5/layout/IconCircleLabelList"/>
    <dgm:cxn modelId="{3C884DC4-F5B2-4931-9034-44DA9E252A48}" type="presParOf" srcId="{50F985F6-B790-4F00-9986-17988A186888}" destId="{5A3EC5A4-26EF-414C-BF13-7961AB4405C4}" srcOrd="3" destOrd="0" presId="urn:microsoft.com/office/officeart/2018/5/layout/IconCircleLabelList"/>
    <dgm:cxn modelId="{5B449880-3E69-4137-919C-AA69573416BA}" type="presParOf" srcId="{70033CF8-FBC9-4AF7-8DD9-CD5B4391F55B}" destId="{2544713D-0B76-44B5-B162-301C179C2840}" srcOrd="7" destOrd="0" presId="urn:microsoft.com/office/officeart/2018/5/layout/IconCircleLabelList"/>
    <dgm:cxn modelId="{48BF1870-CC35-4192-91A6-DD001E9B87EE}" type="presParOf" srcId="{70033CF8-FBC9-4AF7-8DD9-CD5B4391F55B}" destId="{0AF44344-6347-409B-8729-653A2D08D3A9}" srcOrd="8" destOrd="0" presId="urn:microsoft.com/office/officeart/2018/5/layout/IconCircleLabelList"/>
    <dgm:cxn modelId="{E5663678-6111-4049-A44A-9CB96CC9D573}" type="presParOf" srcId="{0AF44344-6347-409B-8729-653A2D08D3A9}" destId="{3F7574A2-2E1D-4683-95B1-C88563C560C3}" srcOrd="0" destOrd="0" presId="urn:microsoft.com/office/officeart/2018/5/layout/IconCircleLabelList"/>
    <dgm:cxn modelId="{9076E5FF-59FE-447D-ADC7-B996355EF3CF}" type="presParOf" srcId="{0AF44344-6347-409B-8729-653A2D08D3A9}" destId="{6A67B669-D33A-4EF4-B7FC-2DD77B3D5AD8}" srcOrd="1" destOrd="0" presId="urn:microsoft.com/office/officeart/2018/5/layout/IconCircleLabelList"/>
    <dgm:cxn modelId="{DAD9001B-ADDF-42CA-BB08-AB45AE763B2A}" type="presParOf" srcId="{0AF44344-6347-409B-8729-653A2D08D3A9}" destId="{C2095613-744F-4B5D-B77C-5C3B860451EA}" srcOrd="2" destOrd="0" presId="urn:microsoft.com/office/officeart/2018/5/layout/IconCircleLabelList"/>
    <dgm:cxn modelId="{008CB89A-5349-468F-AFEC-FBC293308400}" type="presParOf" srcId="{0AF44344-6347-409B-8729-653A2D08D3A9}" destId="{1AD14BF0-D1BA-4AC5-86BA-FC1ACA2108D4}" srcOrd="3" destOrd="0" presId="urn:microsoft.com/office/officeart/2018/5/layout/IconCircleLabelList"/>
    <dgm:cxn modelId="{7335A4A4-97F6-4192-9EBF-744947A917D3}" type="presParOf" srcId="{70033CF8-FBC9-4AF7-8DD9-CD5B4391F55B}" destId="{B34762EB-55E3-4664-86BC-3B33ABE1FAE9}" srcOrd="9" destOrd="0" presId="urn:microsoft.com/office/officeart/2018/5/layout/IconCircleLabelList"/>
    <dgm:cxn modelId="{F885F967-D247-412E-A2BD-5B098F9FC18E}" type="presParOf" srcId="{70033CF8-FBC9-4AF7-8DD9-CD5B4391F55B}" destId="{4E5A6CE7-AF58-452B-80FE-EA9AC69310AE}" srcOrd="10" destOrd="0" presId="urn:microsoft.com/office/officeart/2018/5/layout/IconCircleLabelList"/>
    <dgm:cxn modelId="{926E04F4-DCB3-4AB1-A6E2-833CC50B4D36}" type="presParOf" srcId="{4E5A6CE7-AF58-452B-80FE-EA9AC69310AE}" destId="{F9970B59-B34A-4B0C-A2BA-2284D654FF7A}" srcOrd="0" destOrd="0" presId="urn:microsoft.com/office/officeart/2018/5/layout/IconCircleLabelList"/>
    <dgm:cxn modelId="{C40305B3-122C-4FE3-9675-BE4228E7BD80}" type="presParOf" srcId="{4E5A6CE7-AF58-452B-80FE-EA9AC69310AE}" destId="{487D5B18-0D90-4C55-B721-056451BD557D}" srcOrd="1" destOrd="0" presId="urn:microsoft.com/office/officeart/2018/5/layout/IconCircleLabelList"/>
    <dgm:cxn modelId="{7BE7FB88-8189-41DE-8B77-E972616C1CF2}" type="presParOf" srcId="{4E5A6CE7-AF58-452B-80FE-EA9AC69310AE}" destId="{363F3CA4-AFAD-4EA1-AA40-09B358901EE9}" srcOrd="2" destOrd="0" presId="urn:microsoft.com/office/officeart/2018/5/layout/IconCircleLabelList"/>
    <dgm:cxn modelId="{2D100B2B-D595-4E42-9BE1-79E4976FDE20}" type="presParOf" srcId="{4E5A6CE7-AF58-452B-80FE-EA9AC69310AE}" destId="{CE51FB81-BC9F-41E6-B0A3-DA3EE4F7CF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2E216E-637B-4289-A495-AFEDE259E4D5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842A8E-46C2-4966-AEC3-37540B1D6D2D}">
      <dgm:prSet custT="1"/>
      <dgm:spPr/>
      <dgm:t>
        <a:bodyPr/>
        <a:lstStyle/>
        <a:p>
          <a:r>
            <a:rPr lang="en-US" sz="2400">
              <a:latin typeface="Garamond" panose="02020404030301010803" pitchFamily="18" charset="0"/>
            </a:rPr>
            <a:t>Hands-on experience with live projects</a:t>
          </a:r>
        </a:p>
      </dgm:t>
    </dgm:pt>
    <dgm:pt modelId="{A663C891-22C8-4DA4-B58F-53239F1707F6}" type="parTrans" cxnId="{DDB7085B-C9F5-4806-BB7C-7458DE427420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67FE6E83-F7D2-42C8-A149-EEB68E0E6DD0}" type="sibTrans" cxnId="{DDB7085B-C9F5-4806-BB7C-7458DE427420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BAA4D06D-D08B-4B15-B00A-DAA9FCD9A7F0}">
      <dgm:prSet custT="1"/>
      <dgm:spPr/>
      <dgm:t>
        <a:bodyPr/>
        <a:lstStyle/>
        <a:p>
          <a:r>
            <a:rPr lang="en-US" sz="2400">
              <a:latin typeface="Garamond" panose="02020404030301010803" pitchFamily="18" charset="0"/>
            </a:rPr>
            <a:t>Enhances resumes</a:t>
          </a:r>
        </a:p>
      </dgm:t>
    </dgm:pt>
    <dgm:pt modelId="{47B0B9E6-725F-48EA-93DD-2DF9CC6DB779}" type="parTrans" cxnId="{8FE63666-5385-43B1-A8B3-E377115C17E0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7077531D-C3E0-4C8A-89C5-F8BD1CB19907}" type="sibTrans" cxnId="{8FE63666-5385-43B1-A8B3-E377115C17E0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9991CF16-586A-4C17-B830-61EA529CD6EF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Builds soft skills</a:t>
          </a:r>
        </a:p>
      </dgm:t>
    </dgm:pt>
    <dgm:pt modelId="{CA756DAB-3642-4F39-9CE5-B59E2466E83B}" type="parTrans" cxnId="{DC418FC9-EA50-42DB-A02A-7A2BC97E404F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72CE77C1-F527-455A-BB61-40A6E9BE36B5}" type="sibTrans" cxnId="{DC418FC9-EA50-42DB-A02A-7A2BC97E404F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C8347D61-7E58-43F2-8D21-B88943488F96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Mentorship by professionals</a:t>
          </a:r>
        </a:p>
      </dgm:t>
    </dgm:pt>
    <dgm:pt modelId="{3A1DB049-019D-424B-995C-D9F9C32524B6}" type="parTrans" cxnId="{359BDCF4-F9EF-4846-97A9-5B4D0FC3C801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059D8949-662A-4A2A-8763-7ADE304C72DA}" type="sibTrans" cxnId="{359BDCF4-F9EF-4846-97A9-5B4D0FC3C801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B4872A56-1FE9-4649-8DF3-B6883D8780DC}">
      <dgm:prSet custT="1"/>
      <dgm:spPr/>
      <dgm:t>
        <a:bodyPr/>
        <a:lstStyle/>
        <a:p>
          <a:r>
            <a:rPr lang="en-US" sz="2400">
              <a:latin typeface="Garamond" panose="02020404030301010803" pitchFamily="18" charset="0"/>
            </a:rPr>
            <a:t>Increases job-readiness</a:t>
          </a:r>
        </a:p>
      </dgm:t>
    </dgm:pt>
    <dgm:pt modelId="{DEDDBBE8-35D6-4733-AA02-BF83DE029786}" type="parTrans" cxnId="{E3492702-53EA-492E-B388-72CFF145347D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91C07339-91A4-49CB-938E-BA967B524941}" type="sibTrans" cxnId="{E3492702-53EA-492E-B388-72CFF145347D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202777B9-1ACE-45E5-BB79-9BBF028FE47D}">
      <dgm:prSet custT="1"/>
      <dgm:spPr/>
      <dgm:t>
        <a:bodyPr/>
        <a:lstStyle/>
        <a:p>
          <a:r>
            <a:rPr lang="en-US" sz="2400" dirty="0">
              <a:latin typeface="Garamond" panose="02020404030301010803" pitchFamily="18" charset="0"/>
            </a:rPr>
            <a:t>Certified internship</a:t>
          </a:r>
        </a:p>
      </dgm:t>
    </dgm:pt>
    <dgm:pt modelId="{1E69F2B5-F724-49DA-8448-50BA2DC24B48}" type="parTrans" cxnId="{0D99A479-86FA-41EA-AEF0-23B0908263C3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8726B2DF-306E-4429-A6EC-8FF5A43A2F01}" type="sibTrans" cxnId="{0D99A479-86FA-41EA-AEF0-23B0908263C3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2D387D04-BAA4-43A1-8962-A573F7415F72}" type="pres">
      <dgm:prSet presAssocID="{192E216E-637B-4289-A495-AFEDE259E4D5}" presName="compositeShape" presStyleCnt="0">
        <dgm:presLayoutVars>
          <dgm:chMax val="7"/>
          <dgm:dir/>
          <dgm:resizeHandles val="exact"/>
        </dgm:presLayoutVars>
      </dgm:prSet>
      <dgm:spPr/>
    </dgm:pt>
    <dgm:pt modelId="{F58411FE-7EA9-4921-9E17-CDE1A30BAFC1}" type="pres">
      <dgm:prSet presAssocID="{192E216E-637B-4289-A495-AFEDE259E4D5}" presName="wedge1" presStyleLbl="node1" presStyleIdx="0" presStyleCnt="6"/>
      <dgm:spPr/>
    </dgm:pt>
    <dgm:pt modelId="{2DD1AEDE-9156-495C-BE1D-665D9C37200E}" type="pres">
      <dgm:prSet presAssocID="{192E216E-637B-4289-A495-AFEDE259E4D5}" presName="dummy1a" presStyleCnt="0"/>
      <dgm:spPr/>
    </dgm:pt>
    <dgm:pt modelId="{ADCB662B-6A73-4E14-BB55-C5B62820E32A}" type="pres">
      <dgm:prSet presAssocID="{192E216E-637B-4289-A495-AFEDE259E4D5}" presName="dummy1b" presStyleCnt="0"/>
      <dgm:spPr/>
    </dgm:pt>
    <dgm:pt modelId="{9831DABC-2F5A-41B6-BEA2-571FCA84BC55}" type="pres">
      <dgm:prSet presAssocID="{192E216E-637B-4289-A495-AFEDE259E4D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3C6E1C2-1F4A-4C39-96EB-7AB47CA02FA4}" type="pres">
      <dgm:prSet presAssocID="{192E216E-637B-4289-A495-AFEDE259E4D5}" presName="wedge2" presStyleLbl="node1" presStyleIdx="1" presStyleCnt="6"/>
      <dgm:spPr/>
    </dgm:pt>
    <dgm:pt modelId="{3BD1B145-CE2A-413A-9280-13829ED4DA3F}" type="pres">
      <dgm:prSet presAssocID="{192E216E-637B-4289-A495-AFEDE259E4D5}" presName="dummy2a" presStyleCnt="0"/>
      <dgm:spPr/>
    </dgm:pt>
    <dgm:pt modelId="{2076ECA2-85BF-4FA6-8A31-75278080C1E5}" type="pres">
      <dgm:prSet presAssocID="{192E216E-637B-4289-A495-AFEDE259E4D5}" presName="dummy2b" presStyleCnt="0"/>
      <dgm:spPr/>
    </dgm:pt>
    <dgm:pt modelId="{9E4C0C96-44F9-4CC9-9E85-4D3FF618C2FB}" type="pres">
      <dgm:prSet presAssocID="{192E216E-637B-4289-A495-AFEDE259E4D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4025FE0-A28B-493D-9706-246CB3331DFE}" type="pres">
      <dgm:prSet presAssocID="{192E216E-637B-4289-A495-AFEDE259E4D5}" presName="wedge3" presStyleLbl="node1" presStyleIdx="2" presStyleCnt="6"/>
      <dgm:spPr/>
    </dgm:pt>
    <dgm:pt modelId="{2442C27A-EF60-4421-A2F9-F7CBE1DD69AC}" type="pres">
      <dgm:prSet presAssocID="{192E216E-637B-4289-A495-AFEDE259E4D5}" presName="dummy3a" presStyleCnt="0"/>
      <dgm:spPr/>
    </dgm:pt>
    <dgm:pt modelId="{4D8345E6-1102-49D3-BDF8-A22CDA8BF0D3}" type="pres">
      <dgm:prSet presAssocID="{192E216E-637B-4289-A495-AFEDE259E4D5}" presName="dummy3b" presStyleCnt="0"/>
      <dgm:spPr/>
    </dgm:pt>
    <dgm:pt modelId="{B91A390F-1C28-4EE3-BA2F-8C45DADFC498}" type="pres">
      <dgm:prSet presAssocID="{192E216E-637B-4289-A495-AFEDE259E4D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3B137C7-2B0A-4A0C-94C9-1BA1F72747C5}" type="pres">
      <dgm:prSet presAssocID="{192E216E-637B-4289-A495-AFEDE259E4D5}" presName="wedge4" presStyleLbl="node1" presStyleIdx="3" presStyleCnt="6" custScaleX="113465"/>
      <dgm:spPr/>
    </dgm:pt>
    <dgm:pt modelId="{87F0F6A9-2240-4B93-80A1-1AB89243A2A2}" type="pres">
      <dgm:prSet presAssocID="{192E216E-637B-4289-A495-AFEDE259E4D5}" presName="dummy4a" presStyleCnt="0"/>
      <dgm:spPr/>
    </dgm:pt>
    <dgm:pt modelId="{EC295FC2-0CDA-43FD-A259-0C4BB3172511}" type="pres">
      <dgm:prSet presAssocID="{192E216E-637B-4289-A495-AFEDE259E4D5}" presName="dummy4b" presStyleCnt="0"/>
      <dgm:spPr/>
    </dgm:pt>
    <dgm:pt modelId="{BEC06849-F9EF-4D2F-9CE8-7AFF3CAE029E}" type="pres">
      <dgm:prSet presAssocID="{192E216E-637B-4289-A495-AFEDE259E4D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4796CA8-E350-4B81-9CCE-E25B360C2980}" type="pres">
      <dgm:prSet presAssocID="{192E216E-637B-4289-A495-AFEDE259E4D5}" presName="wedge5" presStyleLbl="node1" presStyleIdx="4" presStyleCnt="6"/>
      <dgm:spPr/>
    </dgm:pt>
    <dgm:pt modelId="{C51BA424-64C9-45FB-B230-DE9C7E349B56}" type="pres">
      <dgm:prSet presAssocID="{192E216E-637B-4289-A495-AFEDE259E4D5}" presName="dummy5a" presStyleCnt="0"/>
      <dgm:spPr/>
    </dgm:pt>
    <dgm:pt modelId="{C6246B89-1ACB-4519-8AD9-093B37B9810C}" type="pres">
      <dgm:prSet presAssocID="{192E216E-637B-4289-A495-AFEDE259E4D5}" presName="dummy5b" presStyleCnt="0"/>
      <dgm:spPr/>
    </dgm:pt>
    <dgm:pt modelId="{FFFDFBC6-6DEA-48FA-AA71-8D5BA2D46AD9}" type="pres">
      <dgm:prSet presAssocID="{192E216E-637B-4289-A495-AFEDE259E4D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AD8A10E-52E1-4EAC-B0C6-8A5456A11B19}" type="pres">
      <dgm:prSet presAssocID="{192E216E-637B-4289-A495-AFEDE259E4D5}" presName="wedge6" presStyleLbl="node1" presStyleIdx="5" presStyleCnt="6"/>
      <dgm:spPr/>
    </dgm:pt>
    <dgm:pt modelId="{0CC5ED64-10AC-4C46-B31C-3C28992C353C}" type="pres">
      <dgm:prSet presAssocID="{192E216E-637B-4289-A495-AFEDE259E4D5}" presName="dummy6a" presStyleCnt="0"/>
      <dgm:spPr/>
    </dgm:pt>
    <dgm:pt modelId="{84B29343-153B-499D-8BD0-4D24D9689AC8}" type="pres">
      <dgm:prSet presAssocID="{192E216E-637B-4289-A495-AFEDE259E4D5}" presName="dummy6b" presStyleCnt="0"/>
      <dgm:spPr/>
    </dgm:pt>
    <dgm:pt modelId="{F0727647-FD27-40B5-A509-423F2A9F983D}" type="pres">
      <dgm:prSet presAssocID="{192E216E-637B-4289-A495-AFEDE259E4D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9493A4D2-679B-40C5-93E7-01680C03A5F6}" type="pres">
      <dgm:prSet presAssocID="{67FE6E83-F7D2-42C8-A149-EEB68E0E6DD0}" presName="arrowWedge1" presStyleLbl="fgSibTrans2D1" presStyleIdx="0" presStyleCnt="6"/>
      <dgm:spPr/>
    </dgm:pt>
    <dgm:pt modelId="{177808D3-4679-41D9-9E9F-D6B45221301A}" type="pres">
      <dgm:prSet presAssocID="{7077531D-C3E0-4C8A-89C5-F8BD1CB19907}" presName="arrowWedge2" presStyleLbl="fgSibTrans2D1" presStyleIdx="1" presStyleCnt="6"/>
      <dgm:spPr/>
    </dgm:pt>
    <dgm:pt modelId="{267B4AD2-F415-4BCA-824F-032BDED28A35}" type="pres">
      <dgm:prSet presAssocID="{72CE77C1-F527-455A-BB61-40A6E9BE36B5}" presName="arrowWedge3" presStyleLbl="fgSibTrans2D1" presStyleIdx="2" presStyleCnt="6"/>
      <dgm:spPr/>
    </dgm:pt>
    <dgm:pt modelId="{5DBF0239-2C01-44AE-9F5B-977308C1D428}" type="pres">
      <dgm:prSet presAssocID="{059D8949-662A-4A2A-8763-7ADE304C72DA}" presName="arrowWedge4" presStyleLbl="fgSibTrans2D1" presStyleIdx="3" presStyleCnt="6"/>
      <dgm:spPr/>
    </dgm:pt>
    <dgm:pt modelId="{D6448678-4BBE-4AFF-A08B-0B96A007C8F9}" type="pres">
      <dgm:prSet presAssocID="{91C07339-91A4-49CB-938E-BA967B524941}" presName="arrowWedge5" presStyleLbl="fgSibTrans2D1" presStyleIdx="4" presStyleCnt="6"/>
      <dgm:spPr/>
    </dgm:pt>
    <dgm:pt modelId="{0B76ADE9-9D5E-48D1-B0DF-8C3EC8B6F852}" type="pres">
      <dgm:prSet presAssocID="{8726B2DF-306E-4429-A6EC-8FF5A43A2F01}" presName="arrowWedge6" presStyleLbl="fgSibTrans2D1" presStyleIdx="5" presStyleCnt="6"/>
      <dgm:spPr/>
    </dgm:pt>
  </dgm:ptLst>
  <dgm:cxnLst>
    <dgm:cxn modelId="{D010ED00-16C2-4A7F-BEBC-4E1D2CA4AE91}" type="presOf" srcId="{C8347D61-7E58-43F2-8D21-B88943488F96}" destId="{13B137C7-2B0A-4A0C-94C9-1BA1F72747C5}" srcOrd="0" destOrd="0" presId="urn:microsoft.com/office/officeart/2005/8/layout/cycle8"/>
    <dgm:cxn modelId="{E3492702-53EA-492E-B388-72CFF145347D}" srcId="{192E216E-637B-4289-A495-AFEDE259E4D5}" destId="{B4872A56-1FE9-4649-8DF3-B6883D8780DC}" srcOrd="4" destOrd="0" parTransId="{DEDDBBE8-35D6-4733-AA02-BF83DE029786}" sibTransId="{91C07339-91A4-49CB-938E-BA967B524941}"/>
    <dgm:cxn modelId="{1B24D71A-3C3C-476C-B37E-325F0FDB6F80}" type="presOf" srcId="{EB842A8E-46C2-4966-AEC3-37540B1D6D2D}" destId="{F58411FE-7EA9-4921-9E17-CDE1A30BAFC1}" srcOrd="0" destOrd="0" presId="urn:microsoft.com/office/officeart/2005/8/layout/cycle8"/>
    <dgm:cxn modelId="{43809922-34F0-4221-823F-F967998D18B5}" type="presOf" srcId="{192E216E-637B-4289-A495-AFEDE259E4D5}" destId="{2D387D04-BAA4-43A1-8962-A573F7415F72}" srcOrd="0" destOrd="0" presId="urn:microsoft.com/office/officeart/2005/8/layout/cycle8"/>
    <dgm:cxn modelId="{41465F25-C2A0-4C57-8B8D-05F822F38FCA}" type="presOf" srcId="{BAA4D06D-D08B-4B15-B00A-DAA9FCD9A7F0}" destId="{A3C6E1C2-1F4A-4C39-96EB-7AB47CA02FA4}" srcOrd="0" destOrd="0" presId="urn:microsoft.com/office/officeart/2005/8/layout/cycle8"/>
    <dgm:cxn modelId="{B41AFC28-C495-469F-B6E0-7A382806848C}" type="presOf" srcId="{EB842A8E-46C2-4966-AEC3-37540B1D6D2D}" destId="{9831DABC-2F5A-41B6-BEA2-571FCA84BC55}" srcOrd="1" destOrd="0" presId="urn:microsoft.com/office/officeart/2005/8/layout/cycle8"/>
    <dgm:cxn modelId="{08375D38-512D-4B90-B3D3-E342C73BEFBA}" type="presOf" srcId="{B4872A56-1FE9-4649-8DF3-B6883D8780DC}" destId="{B4796CA8-E350-4B81-9CCE-E25B360C2980}" srcOrd="0" destOrd="0" presId="urn:microsoft.com/office/officeart/2005/8/layout/cycle8"/>
    <dgm:cxn modelId="{9B7E253C-0C22-42B1-BA32-0C99803AA0AB}" type="presOf" srcId="{9991CF16-586A-4C17-B830-61EA529CD6EF}" destId="{44025FE0-A28B-493D-9706-246CB3331DFE}" srcOrd="0" destOrd="0" presId="urn:microsoft.com/office/officeart/2005/8/layout/cycle8"/>
    <dgm:cxn modelId="{DDB7085B-C9F5-4806-BB7C-7458DE427420}" srcId="{192E216E-637B-4289-A495-AFEDE259E4D5}" destId="{EB842A8E-46C2-4966-AEC3-37540B1D6D2D}" srcOrd="0" destOrd="0" parTransId="{A663C891-22C8-4DA4-B58F-53239F1707F6}" sibTransId="{67FE6E83-F7D2-42C8-A149-EEB68E0E6DD0}"/>
    <dgm:cxn modelId="{E7E97041-8B17-4113-949F-1E35C3BB63BF}" type="presOf" srcId="{B4872A56-1FE9-4649-8DF3-B6883D8780DC}" destId="{FFFDFBC6-6DEA-48FA-AA71-8D5BA2D46AD9}" srcOrd="1" destOrd="0" presId="urn:microsoft.com/office/officeart/2005/8/layout/cycle8"/>
    <dgm:cxn modelId="{8FE63666-5385-43B1-A8B3-E377115C17E0}" srcId="{192E216E-637B-4289-A495-AFEDE259E4D5}" destId="{BAA4D06D-D08B-4B15-B00A-DAA9FCD9A7F0}" srcOrd="1" destOrd="0" parTransId="{47B0B9E6-725F-48EA-93DD-2DF9CC6DB779}" sibTransId="{7077531D-C3E0-4C8A-89C5-F8BD1CB19907}"/>
    <dgm:cxn modelId="{A1EB3678-471F-4EAB-81CB-C69FEA2FEE30}" type="presOf" srcId="{202777B9-1ACE-45E5-BB79-9BBF028FE47D}" destId="{DAD8A10E-52E1-4EAC-B0C6-8A5456A11B19}" srcOrd="0" destOrd="0" presId="urn:microsoft.com/office/officeart/2005/8/layout/cycle8"/>
    <dgm:cxn modelId="{0D99A479-86FA-41EA-AEF0-23B0908263C3}" srcId="{192E216E-637B-4289-A495-AFEDE259E4D5}" destId="{202777B9-1ACE-45E5-BB79-9BBF028FE47D}" srcOrd="5" destOrd="0" parTransId="{1E69F2B5-F724-49DA-8448-50BA2DC24B48}" sibTransId="{8726B2DF-306E-4429-A6EC-8FF5A43A2F01}"/>
    <dgm:cxn modelId="{90B10E7A-B444-4C3B-8F80-ED37C9C08A24}" type="presOf" srcId="{202777B9-1ACE-45E5-BB79-9BBF028FE47D}" destId="{F0727647-FD27-40B5-A509-423F2A9F983D}" srcOrd="1" destOrd="0" presId="urn:microsoft.com/office/officeart/2005/8/layout/cycle8"/>
    <dgm:cxn modelId="{5BEA4D7C-687B-4546-B3E7-78D9F9496055}" type="presOf" srcId="{BAA4D06D-D08B-4B15-B00A-DAA9FCD9A7F0}" destId="{9E4C0C96-44F9-4CC9-9E85-4D3FF618C2FB}" srcOrd="1" destOrd="0" presId="urn:microsoft.com/office/officeart/2005/8/layout/cycle8"/>
    <dgm:cxn modelId="{9A4CE0B7-B752-4EDC-BFCD-018886C16065}" type="presOf" srcId="{9991CF16-586A-4C17-B830-61EA529CD6EF}" destId="{B91A390F-1C28-4EE3-BA2F-8C45DADFC498}" srcOrd="1" destOrd="0" presId="urn:microsoft.com/office/officeart/2005/8/layout/cycle8"/>
    <dgm:cxn modelId="{943E94C8-2FDC-4479-9C59-DE0255681986}" type="presOf" srcId="{C8347D61-7E58-43F2-8D21-B88943488F96}" destId="{BEC06849-F9EF-4D2F-9CE8-7AFF3CAE029E}" srcOrd="1" destOrd="0" presId="urn:microsoft.com/office/officeart/2005/8/layout/cycle8"/>
    <dgm:cxn modelId="{DC418FC9-EA50-42DB-A02A-7A2BC97E404F}" srcId="{192E216E-637B-4289-A495-AFEDE259E4D5}" destId="{9991CF16-586A-4C17-B830-61EA529CD6EF}" srcOrd="2" destOrd="0" parTransId="{CA756DAB-3642-4F39-9CE5-B59E2466E83B}" sibTransId="{72CE77C1-F527-455A-BB61-40A6E9BE36B5}"/>
    <dgm:cxn modelId="{359BDCF4-F9EF-4846-97A9-5B4D0FC3C801}" srcId="{192E216E-637B-4289-A495-AFEDE259E4D5}" destId="{C8347D61-7E58-43F2-8D21-B88943488F96}" srcOrd="3" destOrd="0" parTransId="{3A1DB049-019D-424B-995C-D9F9C32524B6}" sibTransId="{059D8949-662A-4A2A-8763-7ADE304C72DA}"/>
    <dgm:cxn modelId="{884F2E5F-3C2D-4B0E-A216-5C2BBA4B9911}" type="presParOf" srcId="{2D387D04-BAA4-43A1-8962-A573F7415F72}" destId="{F58411FE-7EA9-4921-9E17-CDE1A30BAFC1}" srcOrd="0" destOrd="0" presId="urn:microsoft.com/office/officeart/2005/8/layout/cycle8"/>
    <dgm:cxn modelId="{B016D354-250C-4004-9B87-C3B0E302E856}" type="presParOf" srcId="{2D387D04-BAA4-43A1-8962-A573F7415F72}" destId="{2DD1AEDE-9156-495C-BE1D-665D9C37200E}" srcOrd="1" destOrd="0" presId="urn:microsoft.com/office/officeart/2005/8/layout/cycle8"/>
    <dgm:cxn modelId="{24D7E1EB-D210-402A-BA8D-23557163207F}" type="presParOf" srcId="{2D387D04-BAA4-43A1-8962-A573F7415F72}" destId="{ADCB662B-6A73-4E14-BB55-C5B62820E32A}" srcOrd="2" destOrd="0" presId="urn:microsoft.com/office/officeart/2005/8/layout/cycle8"/>
    <dgm:cxn modelId="{5065071C-51D0-40DD-AC4C-BFFAEB19CE5B}" type="presParOf" srcId="{2D387D04-BAA4-43A1-8962-A573F7415F72}" destId="{9831DABC-2F5A-41B6-BEA2-571FCA84BC55}" srcOrd="3" destOrd="0" presId="urn:microsoft.com/office/officeart/2005/8/layout/cycle8"/>
    <dgm:cxn modelId="{74334914-CFB2-410C-BF26-CA00CFCC10D9}" type="presParOf" srcId="{2D387D04-BAA4-43A1-8962-A573F7415F72}" destId="{A3C6E1C2-1F4A-4C39-96EB-7AB47CA02FA4}" srcOrd="4" destOrd="0" presId="urn:microsoft.com/office/officeart/2005/8/layout/cycle8"/>
    <dgm:cxn modelId="{EF93A0F0-260C-4986-9B07-4B70339B8F97}" type="presParOf" srcId="{2D387D04-BAA4-43A1-8962-A573F7415F72}" destId="{3BD1B145-CE2A-413A-9280-13829ED4DA3F}" srcOrd="5" destOrd="0" presId="urn:microsoft.com/office/officeart/2005/8/layout/cycle8"/>
    <dgm:cxn modelId="{0E5944C0-5016-40EC-AD5E-C8D5748DC1D6}" type="presParOf" srcId="{2D387D04-BAA4-43A1-8962-A573F7415F72}" destId="{2076ECA2-85BF-4FA6-8A31-75278080C1E5}" srcOrd="6" destOrd="0" presId="urn:microsoft.com/office/officeart/2005/8/layout/cycle8"/>
    <dgm:cxn modelId="{E2F6D57B-985E-4B0B-9D33-1A5A7565A656}" type="presParOf" srcId="{2D387D04-BAA4-43A1-8962-A573F7415F72}" destId="{9E4C0C96-44F9-4CC9-9E85-4D3FF618C2FB}" srcOrd="7" destOrd="0" presId="urn:microsoft.com/office/officeart/2005/8/layout/cycle8"/>
    <dgm:cxn modelId="{302AF3A0-1F56-469B-8FCA-E346583D7262}" type="presParOf" srcId="{2D387D04-BAA4-43A1-8962-A573F7415F72}" destId="{44025FE0-A28B-493D-9706-246CB3331DFE}" srcOrd="8" destOrd="0" presId="urn:microsoft.com/office/officeart/2005/8/layout/cycle8"/>
    <dgm:cxn modelId="{DE931A46-989D-4AAD-B835-18C632CEDB80}" type="presParOf" srcId="{2D387D04-BAA4-43A1-8962-A573F7415F72}" destId="{2442C27A-EF60-4421-A2F9-F7CBE1DD69AC}" srcOrd="9" destOrd="0" presId="urn:microsoft.com/office/officeart/2005/8/layout/cycle8"/>
    <dgm:cxn modelId="{EA30CFCA-D9EA-4BFC-B6A9-89BC0228F77D}" type="presParOf" srcId="{2D387D04-BAA4-43A1-8962-A573F7415F72}" destId="{4D8345E6-1102-49D3-BDF8-A22CDA8BF0D3}" srcOrd="10" destOrd="0" presId="urn:microsoft.com/office/officeart/2005/8/layout/cycle8"/>
    <dgm:cxn modelId="{3E91B551-1285-4DE2-AF72-A644212BDB2C}" type="presParOf" srcId="{2D387D04-BAA4-43A1-8962-A573F7415F72}" destId="{B91A390F-1C28-4EE3-BA2F-8C45DADFC498}" srcOrd="11" destOrd="0" presId="urn:microsoft.com/office/officeart/2005/8/layout/cycle8"/>
    <dgm:cxn modelId="{716858A4-6A1B-4A17-94B3-A93C326F6E9D}" type="presParOf" srcId="{2D387D04-BAA4-43A1-8962-A573F7415F72}" destId="{13B137C7-2B0A-4A0C-94C9-1BA1F72747C5}" srcOrd="12" destOrd="0" presId="urn:microsoft.com/office/officeart/2005/8/layout/cycle8"/>
    <dgm:cxn modelId="{B1F50112-2AC4-47E1-B16C-496B62F9DBF3}" type="presParOf" srcId="{2D387D04-BAA4-43A1-8962-A573F7415F72}" destId="{87F0F6A9-2240-4B93-80A1-1AB89243A2A2}" srcOrd="13" destOrd="0" presId="urn:microsoft.com/office/officeart/2005/8/layout/cycle8"/>
    <dgm:cxn modelId="{396BCA8B-12B8-4894-977E-772F0C8CA9B2}" type="presParOf" srcId="{2D387D04-BAA4-43A1-8962-A573F7415F72}" destId="{EC295FC2-0CDA-43FD-A259-0C4BB3172511}" srcOrd="14" destOrd="0" presId="urn:microsoft.com/office/officeart/2005/8/layout/cycle8"/>
    <dgm:cxn modelId="{F9C0D598-1BD4-4591-86FF-11C0BDE58C3E}" type="presParOf" srcId="{2D387D04-BAA4-43A1-8962-A573F7415F72}" destId="{BEC06849-F9EF-4D2F-9CE8-7AFF3CAE029E}" srcOrd="15" destOrd="0" presId="urn:microsoft.com/office/officeart/2005/8/layout/cycle8"/>
    <dgm:cxn modelId="{228DC50B-5F24-4AC3-AC3C-1C47C1B9CD22}" type="presParOf" srcId="{2D387D04-BAA4-43A1-8962-A573F7415F72}" destId="{B4796CA8-E350-4B81-9CCE-E25B360C2980}" srcOrd="16" destOrd="0" presId="urn:microsoft.com/office/officeart/2005/8/layout/cycle8"/>
    <dgm:cxn modelId="{C8279C42-4F16-4E47-9289-438CEDA259AD}" type="presParOf" srcId="{2D387D04-BAA4-43A1-8962-A573F7415F72}" destId="{C51BA424-64C9-45FB-B230-DE9C7E349B56}" srcOrd="17" destOrd="0" presId="urn:microsoft.com/office/officeart/2005/8/layout/cycle8"/>
    <dgm:cxn modelId="{09DA8A49-9625-489D-8AC7-FD861F33FF44}" type="presParOf" srcId="{2D387D04-BAA4-43A1-8962-A573F7415F72}" destId="{C6246B89-1ACB-4519-8AD9-093B37B9810C}" srcOrd="18" destOrd="0" presId="urn:microsoft.com/office/officeart/2005/8/layout/cycle8"/>
    <dgm:cxn modelId="{D080E79D-7A85-4146-9DFE-9A5D5DDEF0F5}" type="presParOf" srcId="{2D387D04-BAA4-43A1-8962-A573F7415F72}" destId="{FFFDFBC6-6DEA-48FA-AA71-8D5BA2D46AD9}" srcOrd="19" destOrd="0" presId="urn:microsoft.com/office/officeart/2005/8/layout/cycle8"/>
    <dgm:cxn modelId="{CCC949D2-D132-4021-9FE3-7661360CB9D1}" type="presParOf" srcId="{2D387D04-BAA4-43A1-8962-A573F7415F72}" destId="{DAD8A10E-52E1-4EAC-B0C6-8A5456A11B19}" srcOrd="20" destOrd="0" presId="urn:microsoft.com/office/officeart/2005/8/layout/cycle8"/>
    <dgm:cxn modelId="{D2F52A81-B200-4239-A60E-0D848A21BF31}" type="presParOf" srcId="{2D387D04-BAA4-43A1-8962-A573F7415F72}" destId="{0CC5ED64-10AC-4C46-B31C-3C28992C353C}" srcOrd="21" destOrd="0" presId="urn:microsoft.com/office/officeart/2005/8/layout/cycle8"/>
    <dgm:cxn modelId="{28C2D208-D234-4358-B2FF-E04CD840745D}" type="presParOf" srcId="{2D387D04-BAA4-43A1-8962-A573F7415F72}" destId="{84B29343-153B-499D-8BD0-4D24D9689AC8}" srcOrd="22" destOrd="0" presId="urn:microsoft.com/office/officeart/2005/8/layout/cycle8"/>
    <dgm:cxn modelId="{F85ABC49-687E-435A-BAF2-2445B05ADF57}" type="presParOf" srcId="{2D387D04-BAA4-43A1-8962-A573F7415F72}" destId="{F0727647-FD27-40B5-A509-423F2A9F983D}" srcOrd="23" destOrd="0" presId="urn:microsoft.com/office/officeart/2005/8/layout/cycle8"/>
    <dgm:cxn modelId="{30D2F3B5-BBBA-4B4E-B58C-65523D3B179C}" type="presParOf" srcId="{2D387D04-BAA4-43A1-8962-A573F7415F72}" destId="{9493A4D2-679B-40C5-93E7-01680C03A5F6}" srcOrd="24" destOrd="0" presId="urn:microsoft.com/office/officeart/2005/8/layout/cycle8"/>
    <dgm:cxn modelId="{89A15B35-9790-446E-BBC8-4CEE2D93915A}" type="presParOf" srcId="{2D387D04-BAA4-43A1-8962-A573F7415F72}" destId="{177808D3-4679-41D9-9E9F-D6B45221301A}" srcOrd="25" destOrd="0" presId="urn:microsoft.com/office/officeart/2005/8/layout/cycle8"/>
    <dgm:cxn modelId="{AC99F29C-4FD6-4D4F-8BF6-DD593FC7BC30}" type="presParOf" srcId="{2D387D04-BAA4-43A1-8962-A573F7415F72}" destId="{267B4AD2-F415-4BCA-824F-032BDED28A35}" srcOrd="26" destOrd="0" presId="urn:microsoft.com/office/officeart/2005/8/layout/cycle8"/>
    <dgm:cxn modelId="{4EEF1F0E-1B04-49C3-A0BB-AF8F53C55C09}" type="presParOf" srcId="{2D387D04-BAA4-43A1-8962-A573F7415F72}" destId="{5DBF0239-2C01-44AE-9F5B-977308C1D428}" srcOrd="27" destOrd="0" presId="urn:microsoft.com/office/officeart/2005/8/layout/cycle8"/>
    <dgm:cxn modelId="{800D3C04-23B2-41EF-BE94-BEF8EA3D1AEF}" type="presParOf" srcId="{2D387D04-BAA4-43A1-8962-A573F7415F72}" destId="{D6448678-4BBE-4AFF-A08B-0B96A007C8F9}" srcOrd="28" destOrd="0" presId="urn:microsoft.com/office/officeart/2005/8/layout/cycle8"/>
    <dgm:cxn modelId="{5D69B9FB-68F7-46D7-A0D3-B20E7326B48A}" type="presParOf" srcId="{2D387D04-BAA4-43A1-8962-A573F7415F72}" destId="{0B76ADE9-9D5E-48D1-B0DF-8C3EC8B6F852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B54731-CD7B-4550-88F5-7EBB99182333}" type="doc">
      <dgm:prSet loTypeId="urn:microsoft.com/office/officeart/2018/2/layout/IconVerticalSolidList" loCatId="icon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F7607B-1357-4691-A13E-AE4988CFE7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Structured &amp; monitored</a:t>
          </a:r>
        </a:p>
      </dgm:t>
    </dgm:pt>
    <dgm:pt modelId="{D62C615A-0BC4-47BB-909D-57A8A524217E}" type="parTrans" cxnId="{A0E75529-1AD4-4C51-A31B-DDF40DFAA6ED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5A1A047E-7939-4365-A40A-489BD7880D78}" type="sibTrans" cxnId="{A0E75529-1AD4-4C51-A31B-DDF40DFAA6ED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A87648D1-5661-4705-BAB8-60A101EDFE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Garamond" panose="02020404030301010803" pitchFamily="18" charset="0"/>
            </a:rPr>
            <a:t>Domain-aligned</a:t>
          </a:r>
        </a:p>
      </dgm:t>
    </dgm:pt>
    <dgm:pt modelId="{9E38392F-831A-481D-A232-F6E71945C996}" type="parTrans" cxnId="{0EF353F2-8856-4D78-A7EE-1DC636098E64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985D24B3-3ECF-46A0-BB2C-9C0C6D9FE3A4}" type="sibTrans" cxnId="{0EF353F2-8856-4D78-A7EE-1DC636098E64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D7735ED6-C5BD-486B-858A-120C88D183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Garamond" panose="02020404030301010803" pitchFamily="18" charset="0"/>
            </a:rPr>
            <a:t>Clear learning outcomes</a:t>
          </a:r>
        </a:p>
      </dgm:t>
    </dgm:pt>
    <dgm:pt modelId="{78CAC30C-D55A-423B-851F-BFBBBADFED79}" type="parTrans" cxnId="{251AF712-C3AA-4AA7-B72B-AD68E5F703A3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BE03B3C7-1599-48C8-8DBC-35123DF218D8}" type="sibTrans" cxnId="{251AF712-C3AA-4AA7-B72B-AD68E5F703A3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5B87639D-0072-4D39-A682-8BAF235262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Garamond" panose="02020404030301010803" pitchFamily="18" charset="0"/>
            </a:rPr>
            <a:t>Project-based work</a:t>
          </a:r>
        </a:p>
      </dgm:t>
    </dgm:pt>
    <dgm:pt modelId="{4AF11D3B-06FC-4575-8A9E-F6B3B550219D}" type="parTrans" cxnId="{BC1C2C9F-07F5-4FC0-9C1E-8BFE8E24B0FA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0FFC53F6-17E3-4A1D-8921-A4F5EC758890}" type="sibTrans" cxnId="{BC1C2C9F-07F5-4FC0-9C1E-8BFE8E24B0FA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F4033DF9-64AF-452D-9000-EF38FAC109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Garamond" panose="02020404030301010803" pitchFamily="18" charset="0"/>
            </a:rPr>
            <a:t>MKCL certification</a:t>
          </a:r>
        </a:p>
      </dgm:t>
    </dgm:pt>
    <dgm:pt modelId="{D4D7224D-4FA1-4CEA-A85F-D48FB0078017}" type="parTrans" cxnId="{94965D73-DD21-4A12-AAFD-523F0103B26F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760274D7-459F-4B16-A483-9F6B2E3669D6}" type="sibTrans" cxnId="{94965D73-DD21-4A12-AAFD-523F0103B26F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D15940DD-190C-4BB1-BB91-07CBE6668CAE}" type="pres">
      <dgm:prSet presAssocID="{6DB54731-CD7B-4550-88F5-7EBB99182333}" presName="root" presStyleCnt="0">
        <dgm:presLayoutVars>
          <dgm:dir/>
          <dgm:resizeHandles val="exact"/>
        </dgm:presLayoutVars>
      </dgm:prSet>
      <dgm:spPr/>
    </dgm:pt>
    <dgm:pt modelId="{1BD7AC1D-2DF0-4F30-8F37-5A0E25F7FB36}" type="pres">
      <dgm:prSet presAssocID="{15F7607B-1357-4691-A13E-AE4988CFE7C6}" presName="compNode" presStyleCnt="0"/>
      <dgm:spPr/>
    </dgm:pt>
    <dgm:pt modelId="{D6E639E4-C74B-4871-B17F-AC6754405BA9}" type="pres">
      <dgm:prSet presAssocID="{15F7607B-1357-4691-A13E-AE4988CFE7C6}" presName="bgRect" presStyleLbl="bgShp" presStyleIdx="0" presStyleCnt="5"/>
      <dgm:spPr/>
    </dgm:pt>
    <dgm:pt modelId="{3BD2F4B4-02AB-4E20-B108-024B4BCFF1DE}" type="pres">
      <dgm:prSet presAssocID="{15F7607B-1357-4691-A13E-AE4988CFE7C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C1222DDE-2CF6-4AC9-B8ED-0C32BA9B7F36}" type="pres">
      <dgm:prSet presAssocID="{15F7607B-1357-4691-A13E-AE4988CFE7C6}" presName="spaceRect" presStyleCnt="0"/>
      <dgm:spPr/>
    </dgm:pt>
    <dgm:pt modelId="{93E80E10-B9D2-4FEE-81A3-CD9093871181}" type="pres">
      <dgm:prSet presAssocID="{15F7607B-1357-4691-A13E-AE4988CFE7C6}" presName="parTx" presStyleLbl="revTx" presStyleIdx="0" presStyleCnt="5">
        <dgm:presLayoutVars>
          <dgm:chMax val="0"/>
          <dgm:chPref val="0"/>
        </dgm:presLayoutVars>
      </dgm:prSet>
      <dgm:spPr/>
    </dgm:pt>
    <dgm:pt modelId="{9C2E2EBD-425F-4C76-8319-40F7713081B0}" type="pres">
      <dgm:prSet presAssocID="{5A1A047E-7939-4365-A40A-489BD7880D78}" presName="sibTrans" presStyleCnt="0"/>
      <dgm:spPr/>
    </dgm:pt>
    <dgm:pt modelId="{0C43C8BA-508D-4698-9871-3E7DD89C09C4}" type="pres">
      <dgm:prSet presAssocID="{A87648D1-5661-4705-BAB8-60A101EDFE54}" presName="compNode" presStyleCnt="0"/>
      <dgm:spPr/>
    </dgm:pt>
    <dgm:pt modelId="{C4B37EF3-7A5E-4864-8DEB-F7BB246003C2}" type="pres">
      <dgm:prSet presAssocID="{A87648D1-5661-4705-BAB8-60A101EDFE54}" presName="bgRect" presStyleLbl="bgShp" presStyleIdx="1" presStyleCnt="5"/>
      <dgm:spPr/>
    </dgm:pt>
    <dgm:pt modelId="{BD09378A-97D5-41CE-9AE0-8E0F5F093A6F}" type="pres">
      <dgm:prSet presAssocID="{A87648D1-5661-4705-BAB8-60A101EDFE5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FAFD189-F58E-49A0-BA55-B4DC1570E776}" type="pres">
      <dgm:prSet presAssocID="{A87648D1-5661-4705-BAB8-60A101EDFE54}" presName="spaceRect" presStyleCnt="0"/>
      <dgm:spPr/>
    </dgm:pt>
    <dgm:pt modelId="{0E441749-195C-4E8A-AFA8-80C2E144D63E}" type="pres">
      <dgm:prSet presAssocID="{A87648D1-5661-4705-BAB8-60A101EDFE54}" presName="parTx" presStyleLbl="revTx" presStyleIdx="1" presStyleCnt="5">
        <dgm:presLayoutVars>
          <dgm:chMax val="0"/>
          <dgm:chPref val="0"/>
        </dgm:presLayoutVars>
      </dgm:prSet>
      <dgm:spPr/>
    </dgm:pt>
    <dgm:pt modelId="{41C43525-2267-49C3-B0E2-928C5F6B1FCE}" type="pres">
      <dgm:prSet presAssocID="{985D24B3-3ECF-46A0-BB2C-9C0C6D9FE3A4}" presName="sibTrans" presStyleCnt="0"/>
      <dgm:spPr/>
    </dgm:pt>
    <dgm:pt modelId="{C0B22C2F-56BD-400D-8111-A0906D68C637}" type="pres">
      <dgm:prSet presAssocID="{D7735ED6-C5BD-486B-858A-120C88D183D3}" presName="compNode" presStyleCnt="0"/>
      <dgm:spPr/>
    </dgm:pt>
    <dgm:pt modelId="{4DD62535-8AD6-4FA3-B245-043CD15781D0}" type="pres">
      <dgm:prSet presAssocID="{D7735ED6-C5BD-486B-858A-120C88D183D3}" presName="bgRect" presStyleLbl="bgShp" presStyleIdx="2" presStyleCnt="5"/>
      <dgm:spPr/>
    </dgm:pt>
    <dgm:pt modelId="{54DE4EE0-4B57-44D2-9EA1-0C052A09EE2F}" type="pres">
      <dgm:prSet presAssocID="{D7735ED6-C5BD-486B-858A-120C88D183D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A9D3E63-E2FF-490B-B3D4-60A3BE0390A8}" type="pres">
      <dgm:prSet presAssocID="{D7735ED6-C5BD-486B-858A-120C88D183D3}" presName="spaceRect" presStyleCnt="0"/>
      <dgm:spPr/>
    </dgm:pt>
    <dgm:pt modelId="{DA38C2C0-7F94-446D-8C36-EE7BCF28732B}" type="pres">
      <dgm:prSet presAssocID="{D7735ED6-C5BD-486B-858A-120C88D183D3}" presName="parTx" presStyleLbl="revTx" presStyleIdx="2" presStyleCnt="5">
        <dgm:presLayoutVars>
          <dgm:chMax val="0"/>
          <dgm:chPref val="0"/>
        </dgm:presLayoutVars>
      </dgm:prSet>
      <dgm:spPr/>
    </dgm:pt>
    <dgm:pt modelId="{3E151768-3AD0-4CB1-A387-5D4554EE77EB}" type="pres">
      <dgm:prSet presAssocID="{BE03B3C7-1599-48C8-8DBC-35123DF218D8}" presName="sibTrans" presStyleCnt="0"/>
      <dgm:spPr/>
    </dgm:pt>
    <dgm:pt modelId="{31A611B9-DFED-4760-AB13-1D5DE9ED63DB}" type="pres">
      <dgm:prSet presAssocID="{5B87639D-0072-4D39-A682-8BAF23526242}" presName="compNode" presStyleCnt="0"/>
      <dgm:spPr/>
    </dgm:pt>
    <dgm:pt modelId="{378E5EBB-44D7-4014-A642-4AFF12813DE5}" type="pres">
      <dgm:prSet presAssocID="{5B87639D-0072-4D39-A682-8BAF23526242}" presName="bgRect" presStyleLbl="bgShp" presStyleIdx="3" presStyleCnt="5"/>
      <dgm:spPr/>
    </dgm:pt>
    <dgm:pt modelId="{EF4F80E4-3DAF-4C04-8C04-730C5978B3AB}" type="pres">
      <dgm:prSet presAssocID="{5B87639D-0072-4D39-A682-8BAF2352624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60BFA2F-14F9-49AA-897A-1E4FFC641C75}" type="pres">
      <dgm:prSet presAssocID="{5B87639D-0072-4D39-A682-8BAF23526242}" presName="spaceRect" presStyleCnt="0"/>
      <dgm:spPr/>
    </dgm:pt>
    <dgm:pt modelId="{77A025BF-A518-4C50-8641-4AAA924FB6BB}" type="pres">
      <dgm:prSet presAssocID="{5B87639D-0072-4D39-A682-8BAF23526242}" presName="parTx" presStyleLbl="revTx" presStyleIdx="3" presStyleCnt="5">
        <dgm:presLayoutVars>
          <dgm:chMax val="0"/>
          <dgm:chPref val="0"/>
        </dgm:presLayoutVars>
      </dgm:prSet>
      <dgm:spPr/>
    </dgm:pt>
    <dgm:pt modelId="{6FB147D1-886C-451A-A120-6D21CBD36358}" type="pres">
      <dgm:prSet presAssocID="{0FFC53F6-17E3-4A1D-8921-A4F5EC758890}" presName="sibTrans" presStyleCnt="0"/>
      <dgm:spPr/>
    </dgm:pt>
    <dgm:pt modelId="{0406291C-E3D4-48A5-B7F4-31FFCA9C8FFF}" type="pres">
      <dgm:prSet presAssocID="{F4033DF9-64AF-452D-9000-EF38FAC109D3}" presName="compNode" presStyleCnt="0"/>
      <dgm:spPr/>
    </dgm:pt>
    <dgm:pt modelId="{AE420E61-9FF6-4276-B3FD-3CEF9403E3C3}" type="pres">
      <dgm:prSet presAssocID="{F4033DF9-64AF-452D-9000-EF38FAC109D3}" presName="bgRect" presStyleLbl="bgShp" presStyleIdx="4" presStyleCnt="5"/>
      <dgm:spPr/>
    </dgm:pt>
    <dgm:pt modelId="{435E467C-747C-4E0F-9BC6-C5A713C13393}" type="pres">
      <dgm:prSet presAssocID="{F4033DF9-64AF-452D-9000-EF38FAC109D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0CA35964-369E-4131-9A2E-CDD27F25A772}" type="pres">
      <dgm:prSet presAssocID="{F4033DF9-64AF-452D-9000-EF38FAC109D3}" presName="spaceRect" presStyleCnt="0"/>
      <dgm:spPr/>
    </dgm:pt>
    <dgm:pt modelId="{4C29F282-60F1-4BAE-A730-10C181DA32C0}" type="pres">
      <dgm:prSet presAssocID="{F4033DF9-64AF-452D-9000-EF38FAC109D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51AF712-C3AA-4AA7-B72B-AD68E5F703A3}" srcId="{6DB54731-CD7B-4550-88F5-7EBB99182333}" destId="{D7735ED6-C5BD-486B-858A-120C88D183D3}" srcOrd="2" destOrd="0" parTransId="{78CAC30C-D55A-423B-851F-BFBBBADFED79}" sibTransId="{BE03B3C7-1599-48C8-8DBC-35123DF218D8}"/>
    <dgm:cxn modelId="{A0E75529-1AD4-4C51-A31B-DDF40DFAA6ED}" srcId="{6DB54731-CD7B-4550-88F5-7EBB99182333}" destId="{15F7607B-1357-4691-A13E-AE4988CFE7C6}" srcOrd="0" destOrd="0" parTransId="{D62C615A-0BC4-47BB-909D-57A8A524217E}" sibTransId="{5A1A047E-7939-4365-A40A-489BD7880D78}"/>
    <dgm:cxn modelId="{197DCB5B-BC6A-49F5-8E77-B43E7747622E}" type="presOf" srcId="{6DB54731-CD7B-4550-88F5-7EBB99182333}" destId="{D15940DD-190C-4BB1-BB91-07CBE6668CAE}" srcOrd="0" destOrd="0" presId="urn:microsoft.com/office/officeart/2018/2/layout/IconVerticalSolidList"/>
    <dgm:cxn modelId="{94965D73-DD21-4A12-AAFD-523F0103B26F}" srcId="{6DB54731-CD7B-4550-88F5-7EBB99182333}" destId="{F4033DF9-64AF-452D-9000-EF38FAC109D3}" srcOrd="4" destOrd="0" parTransId="{D4D7224D-4FA1-4CEA-A85F-D48FB0078017}" sibTransId="{760274D7-459F-4B16-A483-9F6B2E3669D6}"/>
    <dgm:cxn modelId="{01BCC680-C551-4EBD-A86D-63F21EC6203B}" type="presOf" srcId="{A87648D1-5661-4705-BAB8-60A101EDFE54}" destId="{0E441749-195C-4E8A-AFA8-80C2E144D63E}" srcOrd="0" destOrd="0" presId="urn:microsoft.com/office/officeart/2018/2/layout/IconVerticalSolidList"/>
    <dgm:cxn modelId="{64500596-4A37-4A4A-8E03-D5836100BCC1}" type="presOf" srcId="{15F7607B-1357-4691-A13E-AE4988CFE7C6}" destId="{93E80E10-B9D2-4FEE-81A3-CD9093871181}" srcOrd="0" destOrd="0" presId="urn:microsoft.com/office/officeart/2018/2/layout/IconVerticalSolidList"/>
    <dgm:cxn modelId="{BC1C2C9F-07F5-4FC0-9C1E-8BFE8E24B0FA}" srcId="{6DB54731-CD7B-4550-88F5-7EBB99182333}" destId="{5B87639D-0072-4D39-A682-8BAF23526242}" srcOrd="3" destOrd="0" parTransId="{4AF11D3B-06FC-4575-8A9E-F6B3B550219D}" sibTransId="{0FFC53F6-17E3-4A1D-8921-A4F5EC758890}"/>
    <dgm:cxn modelId="{B99C81A9-2F7B-4344-A6E6-B9EC79470D39}" type="presOf" srcId="{D7735ED6-C5BD-486B-858A-120C88D183D3}" destId="{DA38C2C0-7F94-446D-8C36-EE7BCF28732B}" srcOrd="0" destOrd="0" presId="urn:microsoft.com/office/officeart/2018/2/layout/IconVerticalSolidList"/>
    <dgm:cxn modelId="{279DB0E5-7C49-41B0-8FC5-FA521F344274}" type="presOf" srcId="{5B87639D-0072-4D39-A682-8BAF23526242}" destId="{77A025BF-A518-4C50-8641-4AAA924FB6BB}" srcOrd="0" destOrd="0" presId="urn:microsoft.com/office/officeart/2018/2/layout/IconVerticalSolidList"/>
    <dgm:cxn modelId="{0EF353F2-8856-4D78-A7EE-1DC636098E64}" srcId="{6DB54731-CD7B-4550-88F5-7EBB99182333}" destId="{A87648D1-5661-4705-BAB8-60A101EDFE54}" srcOrd="1" destOrd="0" parTransId="{9E38392F-831A-481D-A232-F6E71945C996}" sibTransId="{985D24B3-3ECF-46A0-BB2C-9C0C6D9FE3A4}"/>
    <dgm:cxn modelId="{78F250FD-5FC4-451D-BC49-9B7F8D4496ED}" type="presOf" srcId="{F4033DF9-64AF-452D-9000-EF38FAC109D3}" destId="{4C29F282-60F1-4BAE-A730-10C181DA32C0}" srcOrd="0" destOrd="0" presId="urn:microsoft.com/office/officeart/2018/2/layout/IconVerticalSolidList"/>
    <dgm:cxn modelId="{81488142-21D7-41FD-A2EE-5B7F9AD7EAF4}" type="presParOf" srcId="{D15940DD-190C-4BB1-BB91-07CBE6668CAE}" destId="{1BD7AC1D-2DF0-4F30-8F37-5A0E25F7FB36}" srcOrd="0" destOrd="0" presId="urn:microsoft.com/office/officeart/2018/2/layout/IconVerticalSolidList"/>
    <dgm:cxn modelId="{166BBE7C-54BF-41C0-AAFC-A744D038DC24}" type="presParOf" srcId="{1BD7AC1D-2DF0-4F30-8F37-5A0E25F7FB36}" destId="{D6E639E4-C74B-4871-B17F-AC6754405BA9}" srcOrd="0" destOrd="0" presId="urn:microsoft.com/office/officeart/2018/2/layout/IconVerticalSolidList"/>
    <dgm:cxn modelId="{094D7859-18B0-46A3-918C-996224875FB6}" type="presParOf" srcId="{1BD7AC1D-2DF0-4F30-8F37-5A0E25F7FB36}" destId="{3BD2F4B4-02AB-4E20-B108-024B4BCFF1DE}" srcOrd="1" destOrd="0" presId="urn:microsoft.com/office/officeart/2018/2/layout/IconVerticalSolidList"/>
    <dgm:cxn modelId="{109AA153-B3FF-4CAB-B1B4-FCDEA79A8F35}" type="presParOf" srcId="{1BD7AC1D-2DF0-4F30-8F37-5A0E25F7FB36}" destId="{C1222DDE-2CF6-4AC9-B8ED-0C32BA9B7F36}" srcOrd="2" destOrd="0" presId="urn:microsoft.com/office/officeart/2018/2/layout/IconVerticalSolidList"/>
    <dgm:cxn modelId="{D5549ADF-83BE-40FA-B92B-025E13E550B4}" type="presParOf" srcId="{1BD7AC1D-2DF0-4F30-8F37-5A0E25F7FB36}" destId="{93E80E10-B9D2-4FEE-81A3-CD9093871181}" srcOrd="3" destOrd="0" presId="urn:microsoft.com/office/officeart/2018/2/layout/IconVerticalSolidList"/>
    <dgm:cxn modelId="{78DE74D8-29BB-4490-9136-527DAA224A19}" type="presParOf" srcId="{D15940DD-190C-4BB1-BB91-07CBE6668CAE}" destId="{9C2E2EBD-425F-4C76-8319-40F7713081B0}" srcOrd="1" destOrd="0" presId="urn:microsoft.com/office/officeart/2018/2/layout/IconVerticalSolidList"/>
    <dgm:cxn modelId="{C3F3EBCC-7E28-4F18-B1BA-C4DFB670F73F}" type="presParOf" srcId="{D15940DD-190C-4BB1-BB91-07CBE6668CAE}" destId="{0C43C8BA-508D-4698-9871-3E7DD89C09C4}" srcOrd="2" destOrd="0" presId="urn:microsoft.com/office/officeart/2018/2/layout/IconVerticalSolidList"/>
    <dgm:cxn modelId="{D1A84182-7849-4156-BE7F-7C71D70390BD}" type="presParOf" srcId="{0C43C8BA-508D-4698-9871-3E7DD89C09C4}" destId="{C4B37EF3-7A5E-4864-8DEB-F7BB246003C2}" srcOrd="0" destOrd="0" presId="urn:microsoft.com/office/officeart/2018/2/layout/IconVerticalSolidList"/>
    <dgm:cxn modelId="{F3323641-F0DD-4F62-BF19-01840B360475}" type="presParOf" srcId="{0C43C8BA-508D-4698-9871-3E7DD89C09C4}" destId="{BD09378A-97D5-41CE-9AE0-8E0F5F093A6F}" srcOrd="1" destOrd="0" presId="urn:microsoft.com/office/officeart/2018/2/layout/IconVerticalSolidList"/>
    <dgm:cxn modelId="{184613BB-8FE7-401C-B8FD-99F276A292A1}" type="presParOf" srcId="{0C43C8BA-508D-4698-9871-3E7DD89C09C4}" destId="{6FAFD189-F58E-49A0-BA55-B4DC1570E776}" srcOrd="2" destOrd="0" presId="urn:microsoft.com/office/officeart/2018/2/layout/IconVerticalSolidList"/>
    <dgm:cxn modelId="{6CB06AA5-7F29-412D-B8A9-46233E8580BB}" type="presParOf" srcId="{0C43C8BA-508D-4698-9871-3E7DD89C09C4}" destId="{0E441749-195C-4E8A-AFA8-80C2E144D63E}" srcOrd="3" destOrd="0" presId="urn:microsoft.com/office/officeart/2018/2/layout/IconVerticalSolidList"/>
    <dgm:cxn modelId="{830802C1-8D3E-46BF-B37E-DE5629271444}" type="presParOf" srcId="{D15940DD-190C-4BB1-BB91-07CBE6668CAE}" destId="{41C43525-2267-49C3-B0E2-928C5F6B1FCE}" srcOrd="3" destOrd="0" presId="urn:microsoft.com/office/officeart/2018/2/layout/IconVerticalSolidList"/>
    <dgm:cxn modelId="{4B51C0DB-D806-431F-85C7-46851CF30DA0}" type="presParOf" srcId="{D15940DD-190C-4BB1-BB91-07CBE6668CAE}" destId="{C0B22C2F-56BD-400D-8111-A0906D68C637}" srcOrd="4" destOrd="0" presId="urn:microsoft.com/office/officeart/2018/2/layout/IconVerticalSolidList"/>
    <dgm:cxn modelId="{D1561EDF-EC4B-4EAC-96DE-9735AA01F1D9}" type="presParOf" srcId="{C0B22C2F-56BD-400D-8111-A0906D68C637}" destId="{4DD62535-8AD6-4FA3-B245-043CD15781D0}" srcOrd="0" destOrd="0" presId="urn:microsoft.com/office/officeart/2018/2/layout/IconVerticalSolidList"/>
    <dgm:cxn modelId="{DFE9DD21-2E4F-4D56-A2FD-579AFFAEEF0D}" type="presParOf" srcId="{C0B22C2F-56BD-400D-8111-A0906D68C637}" destId="{54DE4EE0-4B57-44D2-9EA1-0C052A09EE2F}" srcOrd="1" destOrd="0" presId="urn:microsoft.com/office/officeart/2018/2/layout/IconVerticalSolidList"/>
    <dgm:cxn modelId="{64F1C3CC-899B-4AA1-9E55-61727AC3B7B1}" type="presParOf" srcId="{C0B22C2F-56BD-400D-8111-A0906D68C637}" destId="{6A9D3E63-E2FF-490B-B3D4-60A3BE0390A8}" srcOrd="2" destOrd="0" presId="urn:microsoft.com/office/officeart/2018/2/layout/IconVerticalSolidList"/>
    <dgm:cxn modelId="{AB894533-4F3C-4E49-ADF0-4CAAAE92BAC8}" type="presParOf" srcId="{C0B22C2F-56BD-400D-8111-A0906D68C637}" destId="{DA38C2C0-7F94-446D-8C36-EE7BCF28732B}" srcOrd="3" destOrd="0" presId="urn:microsoft.com/office/officeart/2018/2/layout/IconVerticalSolidList"/>
    <dgm:cxn modelId="{72CBBCE1-6DDC-4C04-AAFF-A931136D1B48}" type="presParOf" srcId="{D15940DD-190C-4BB1-BB91-07CBE6668CAE}" destId="{3E151768-3AD0-4CB1-A387-5D4554EE77EB}" srcOrd="5" destOrd="0" presId="urn:microsoft.com/office/officeart/2018/2/layout/IconVerticalSolidList"/>
    <dgm:cxn modelId="{5ED5384D-85BB-4742-97AA-B25E45EBEBFF}" type="presParOf" srcId="{D15940DD-190C-4BB1-BB91-07CBE6668CAE}" destId="{31A611B9-DFED-4760-AB13-1D5DE9ED63DB}" srcOrd="6" destOrd="0" presId="urn:microsoft.com/office/officeart/2018/2/layout/IconVerticalSolidList"/>
    <dgm:cxn modelId="{974990E9-87AA-4C7C-B814-EDB8C4BAADA3}" type="presParOf" srcId="{31A611B9-DFED-4760-AB13-1D5DE9ED63DB}" destId="{378E5EBB-44D7-4014-A642-4AFF12813DE5}" srcOrd="0" destOrd="0" presId="urn:microsoft.com/office/officeart/2018/2/layout/IconVerticalSolidList"/>
    <dgm:cxn modelId="{F279DD57-1EAD-45DD-A7B1-1E03722FA2E9}" type="presParOf" srcId="{31A611B9-DFED-4760-AB13-1D5DE9ED63DB}" destId="{EF4F80E4-3DAF-4C04-8C04-730C5978B3AB}" srcOrd="1" destOrd="0" presId="urn:microsoft.com/office/officeart/2018/2/layout/IconVerticalSolidList"/>
    <dgm:cxn modelId="{16004734-148F-4DA9-83A9-C2C114E028E5}" type="presParOf" srcId="{31A611B9-DFED-4760-AB13-1D5DE9ED63DB}" destId="{160BFA2F-14F9-49AA-897A-1E4FFC641C75}" srcOrd="2" destOrd="0" presId="urn:microsoft.com/office/officeart/2018/2/layout/IconVerticalSolidList"/>
    <dgm:cxn modelId="{D08B150B-CDF9-4714-8FC7-3EF9572A186A}" type="presParOf" srcId="{31A611B9-DFED-4760-AB13-1D5DE9ED63DB}" destId="{77A025BF-A518-4C50-8641-4AAA924FB6BB}" srcOrd="3" destOrd="0" presId="urn:microsoft.com/office/officeart/2018/2/layout/IconVerticalSolidList"/>
    <dgm:cxn modelId="{CA91A7BE-AC55-42E8-9D9A-BB1A0FAB83F0}" type="presParOf" srcId="{D15940DD-190C-4BB1-BB91-07CBE6668CAE}" destId="{6FB147D1-886C-451A-A120-6D21CBD36358}" srcOrd="7" destOrd="0" presId="urn:microsoft.com/office/officeart/2018/2/layout/IconVerticalSolidList"/>
    <dgm:cxn modelId="{43BD20C5-B5E6-4EFA-98CE-BAEBE5601847}" type="presParOf" srcId="{D15940DD-190C-4BB1-BB91-07CBE6668CAE}" destId="{0406291C-E3D4-48A5-B7F4-31FFCA9C8FFF}" srcOrd="8" destOrd="0" presId="urn:microsoft.com/office/officeart/2018/2/layout/IconVerticalSolidList"/>
    <dgm:cxn modelId="{6043CFEC-33E8-4318-97F9-2E9F001AA8CF}" type="presParOf" srcId="{0406291C-E3D4-48A5-B7F4-31FFCA9C8FFF}" destId="{AE420E61-9FF6-4276-B3FD-3CEF9403E3C3}" srcOrd="0" destOrd="0" presId="urn:microsoft.com/office/officeart/2018/2/layout/IconVerticalSolidList"/>
    <dgm:cxn modelId="{B1BD057B-9D7C-4D93-BF02-2199E1FE8746}" type="presParOf" srcId="{0406291C-E3D4-48A5-B7F4-31FFCA9C8FFF}" destId="{435E467C-747C-4E0F-9BC6-C5A713C13393}" srcOrd="1" destOrd="0" presId="urn:microsoft.com/office/officeart/2018/2/layout/IconVerticalSolidList"/>
    <dgm:cxn modelId="{0D855C91-2D9B-447F-BEA7-E08DB2F3B40E}" type="presParOf" srcId="{0406291C-E3D4-48A5-B7F4-31FFCA9C8FFF}" destId="{0CA35964-369E-4131-9A2E-CDD27F25A772}" srcOrd="2" destOrd="0" presId="urn:microsoft.com/office/officeart/2018/2/layout/IconVerticalSolidList"/>
    <dgm:cxn modelId="{AD5FC157-2EC6-4367-B2D3-DB55DEFBAC5D}" type="presParOf" srcId="{0406291C-E3D4-48A5-B7F4-31FFCA9C8FFF}" destId="{4C29F282-60F1-4BAE-A730-10C181DA32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1CA37B-B2C0-4A2E-B396-D2F12A2AD8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57AA9B-D3A0-438F-8B79-BF451BDA3112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Digital Marketing Intern</a:t>
          </a:r>
        </a:p>
      </dgm:t>
    </dgm:pt>
    <dgm:pt modelId="{F5CAEC08-AC3A-4BCD-A203-048AD44463C5}" type="parTrans" cxnId="{411B814B-6D61-4126-A719-DB44E115A68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EF725C6-115F-4B8B-9825-0B0735EF2F31}" type="sibTrans" cxnId="{411B814B-6D61-4126-A719-DB44E115A68A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80A1A7F-FAB2-48D3-8A73-64076EB0C368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Graphic Designer</a:t>
          </a:r>
        </a:p>
      </dgm:t>
    </dgm:pt>
    <dgm:pt modelId="{ACB366C0-761A-44B3-99E2-5DE95D006273}" type="parTrans" cxnId="{7CC3E7D3-59DA-4FBC-9143-53AF148F023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8DF4848-EDEC-4ACB-81F3-0C409CB83269}" type="sibTrans" cxnId="{7CC3E7D3-59DA-4FBC-9143-53AF148F023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ED077EC-38AA-488B-8C10-C3D31BA686FC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Office Automation Executive</a:t>
          </a:r>
        </a:p>
      </dgm:t>
    </dgm:pt>
    <dgm:pt modelId="{07B4C7B9-E834-481B-A29B-8EB6583BD717}" type="parTrans" cxnId="{9AB6A3DA-1D3D-47BB-8ADB-D01C08227B2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29E4CEE-36BB-45C2-B96B-AE956B4BA342}" type="sibTrans" cxnId="{9AB6A3DA-1D3D-47BB-8ADB-D01C08227B2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7CB9341A-4729-43F4-AA30-1E3E32A23198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Tally Operator</a:t>
          </a:r>
        </a:p>
      </dgm:t>
    </dgm:pt>
    <dgm:pt modelId="{E507920A-EBD5-4C37-BBD6-3612DF740310}" type="parTrans" cxnId="{29C42839-4123-4E2E-A33B-6294EDE656C8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7161314-2A5F-4F02-B55A-B72D2D4295F4}" type="sibTrans" cxnId="{29C42839-4123-4E2E-A33B-6294EDE656C8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FDDFB9C-AB76-4344-B063-AEA56C170030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Web Designer</a:t>
          </a:r>
        </a:p>
      </dgm:t>
    </dgm:pt>
    <dgm:pt modelId="{D8A4A256-79B2-49CD-B4F8-132A1D6033F6}" type="parTrans" cxnId="{DB4588F8-AB35-4DDB-8CED-0308F6AEC8B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6A46553-5E13-4132-8C1B-83DDB53A9087}" type="sibTrans" cxnId="{DB4588F8-AB35-4DDB-8CED-0308F6AEC8B7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7C962B8-F413-49D3-8D17-330C659F9C9C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Aligned with student’s course</a:t>
          </a:r>
        </a:p>
      </dgm:t>
    </dgm:pt>
    <dgm:pt modelId="{A63AE521-D3DF-45F2-A2CB-D4EFB3B1143E}" type="parTrans" cxnId="{7EB3CB1D-B9F4-48D0-A91A-D4ED6EADDFC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7F7455F-41F9-4FB9-87B1-2BA5E05D0D95}" type="sibTrans" cxnId="{7EB3CB1D-B9F4-48D0-A91A-D4ED6EADDFC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2E68693-BC1E-4694-9096-A116AB5FD5DC}" type="pres">
      <dgm:prSet presAssocID="{6B1CA37B-B2C0-4A2E-B396-D2F12A2AD8E9}" presName="linear" presStyleCnt="0">
        <dgm:presLayoutVars>
          <dgm:animLvl val="lvl"/>
          <dgm:resizeHandles val="exact"/>
        </dgm:presLayoutVars>
      </dgm:prSet>
      <dgm:spPr/>
    </dgm:pt>
    <dgm:pt modelId="{A69924FB-D79F-4D92-98B3-ECA21DDD32CF}" type="pres">
      <dgm:prSet presAssocID="{4057AA9B-D3A0-438F-8B79-BF451BDA311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FAF9F7-0DCB-4884-B473-FA335FC4935C}" type="pres">
      <dgm:prSet presAssocID="{AEF725C6-115F-4B8B-9825-0B0735EF2F31}" presName="spacer" presStyleCnt="0"/>
      <dgm:spPr/>
    </dgm:pt>
    <dgm:pt modelId="{FDEDDC19-CFBE-42AA-85D0-239F39B36CA9}" type="pres">
      <dgm:prSet presAssocID="{480A1A7F-FAB2-48D3-8A73-64076EB0C3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6E037FA-4481-4267-ADF3-1C7E68937051}" type="pres">
      <dgm:prSet presAssocID="{48DF4848-EDEC-4ACB-81F3-0C409CB83269}" presName="spacer" presStyleCnt="0"/>
      <dgm:spPr/>
    </dgm:pt>
    <dgm:pt modelId="{A14879DD-8E64-4B4E-B2D8-12642E45932B}" type="pres">
      <dgm:prSet presAssocID="{2ED077EC-38AA-488B-8C10-C3D31BA686F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2DE79F9-F45B-4D5E-A8F9-C552EDF7A95A}" type="pres">
      <dgm:prSet presAssocID="{929E4CEE-36BB-45C2-B96B-AE956B4BA342}" presName="spacer" presStyleCnt="0"/>
      <dgm:spPr/>
    </dgm:pt>
    <dgm:pt modelId="{61576618-D92D-41AB-BC50-37DED64B14E4}" type="pres">
      <dgm:prSet presAssocID="{7CB9341A-4729-43F4-AA30-1E3E32A2319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68F9A88-D21D-47E1-AB1E-8C1F4C60FD18}" type="pres">
      <dgm:prSet presAssocID="{37161314-2A5F-4F02-B55A-B72D2D4295F4}" presName="spacer" presStyleCnt="0"/>
      <dgm:spPr/>
    </dgm:pt>
    <dgm:pt modelId="{ADD5911B-46FF-4CD7-8E49-71A98B1F8CF6}" type="pres">
      <dgm:prSet presAssocID="{DFDDFB9C-AB76-4344-B063-AEA56C17003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124B38F-6AF2-47D0-95A1-7A16B72DC5BA}" type="pres">
      <dgm:prSet presAssocID="{A6A46553-5E13-4132-8C1B-83DDB53A9087}" presName="spacer" presStyleCnt="0"/>
      <dgm:spPr/>
    </dgm:pt>
    <dgm:pt modelId="{920350AD-A226-4472-9E08-F173D4D700DE}" type="pres">
      <dgm:prSet presAssocID="{47C962B8-F413-49D3-8D17-330C659F9C9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2EF9A01-57D6-4DC2-8E12-91685F4255A6}" type="presOf" srcId="{DFDDFB9C-AB76-4344-B063-AEA56C170030}" destId="{ADD5911B-46FF-4CD7-8E49-71A98B1F8CF6}" srcOrd="0" destOrd="0" presId="urn:microsoft.com/office/officeart/2005/8/layout/vList2"/>
    <dgm:cxn modelId="{611BAB04-E846-4395-9A52-64A8BFA00A7E}" type="presOf" srcId="{4057AA9B-D3A0-438F-8B79-BF451BDA3112}" destId="{A69924FB-D79F-4D92-98B3-ECA21DDD32CF}" srcOrd="0" destOrd="0" presId="urn:microsoft.com/office/officeart/2005/8/layout/vList2"/>
    <dgm:cxn modelId="{6EDF4B05-908B-471A-BD87-C5878481B2D7}" type="presOf" srcId="{2ED077EC-38AA-488B-8C10-C3D31BA686FC}" destId="{A14879DD-8E64-4B4E-B2D8-12642E45932B}" srcOrd="0" destOrd="0" presId="urn:microsoft.com/office/officeart/2005/8/layout/vList2"/>
    <dgm:cxn modelId="{7EB3CB1D-B9F4-48D0-A91A-D4ED6EADDFC4}" srcId="{6B1CA37B-B2C0-4A2E-B396-D2F12A2AD8E9}" destId="{47C962B8-F413-49D3-8D17-330C659F9C9C}" srcOrd="5" destOrd="0" parTransId="{A63AE521-D3DF-45F2-A2CB-D4EFB3B1143E}" sibTransId="{37F7455F-41F9-4FB9-87B1-2BA5E05D0D95}"/>
    <dgm:cxn modelId="{29C42839-4123-4E2E-A33B-6294EDE656C8}" srcId="{6B1CA37B-B2C0-4A2E-B396-D2F12A2AD8E9}" destId="{7CB9341A-4729-43F4-AA30-1E3E32A23198}" srcOrd="3" destOrd="0" parTransId="{E507920A-EBD5-4C37-BBD6-3612DF740310}" sibTransId="{37161314-2A5F-4F02-B55A-B72D2D4295F4}"/>
    <dgm:cxn modelId="{411B814B-6D61-4126-A719-DB44E115A68A}" srcId="{6B1CA37B-B2C0-4A2E-B396-D2F12A2AD8E9}" destId="{4057AA9B-D3A0-438F-8B79-BF451BDA3112}" srcOrd="0" destOrd="0" parTransId="{F5CAEC08-AC3A-4BCD-A203-048AD44463C5}" sibTransId="{AEF725C6-115F-4B8B-9825-0B0735EF2F31}"/>
    <dgm:cxn modelId="{00F3308F-5B9C-4167-BA12-6A509648DB28}" type="presOf" srcId="{47C962B8-F413-49D3-8D17-330C659F9C9C}" destId="{920350AD-A226-4472-9E08-F173D4D700DE}" srcOrd="0" destOrd="0" presId="urn:microsoft.com/office/officeart/2005/8/layout/vList2"/>
    <dgm:cxn modelId="{31AAAAC7-AB1A-4B7A-8A6B-0FF0EC409729}" type="presOf" srcId="{6B1CA37B-B2C0-4A2E-B396-D2F12A2AD8E9}" destId="{92E68693-BC1E-4694-9096-A116AB5FD5DC}" srcOrd="0" destOrd="0" presId="urn:microsoft.com/office/officeart/2005/8/layout/vList2"/>
    <dgm:cxn modelId="{673B49D0-A2A6-4F27-93E1-C8AF59F037C9}" type="presOf" srcId="{480A1A7F-FAB2-48D3-8A73-64076EB0C368}" destId="{FDEDDC19-CFBE-42AA-85D0-239F39B36CA9}" srcOrd="0" destOrd="0" presId="urn:microsoft.com/office/officeart/2005/8/layout/vList2"/>
    <dgm:cxn modelId="{7CC3E7D3-59DA-4FBC-9143-53AF148F0234}" srcId="{6B1CA37B-B2C0-4A2E-B396-D2F12A2AD8E9}" destId="{480A1A7F-FAB2-48D3-8A73-64076EB0C368}" srcOrd="1" destOrd="0" parTransId="{ACB366C0-761A-44B3-99E2-5DE95D006273}" sibTransId="{48DF4848-EDEC-4ACB-81F3-0C409CB83269}"/>
    <dgm:cxn modelId="{9AB6A3DA-1D3D-47BB-8ADB-D01C08227B23}" srcId="{6B1CA37B-B2C0-4A2E-B396-D2F12A2AD8E9}" destId="{2ED077EC-38AA-488B-8C10-C3D31BA686FC}" srcOrd="2" destOrd="0" parTransId="{07B4C7B9-E834-481B-A29B-8EB6583BD717}" sibTransId="{929E4CEE-36BB-45C2-B96B-AE956B4BA342}"/>
    <dgm:cxn modelId="{54242FE5-BB0D-4EF4-9274-0CAA9582F749}" type="presOf" srcId="{7CB9341A-4729-43F4-AA30-1E3E32A23198}" destId="{61576618-D92D-41AB-BC50-37DED64B14E4}" srcOrd="0" destOrd="0" presId="urn:microsoft.com/office/officeart/2005/8/layout/vList2"/>
    <dgm:cxn modelId="{DB4588F8-AB35-4DDB-8CED-0308F6AEC8B7}" srcId="{6B1CA37B-B2C0-4A2E-B396-D2F12A2AD8E9}" destId="{DFDDFB9C-AB76-4344-B063-AEA56C170030}" srcOrd="4" destOrd="0" parTransId="{D8A4A256-79B2-49CD-B4F8-132A1D6033F6}" sibTransId="{A6A46553-5E13-4132-8C1B-83DDB53A9087}"/>
    <dgm:cxn modelId="{FEE4C531-80BF-4435-A06D-A7076EA3B78F}" type="presParOf" srcId="{92E68693-BC1E-4694-9096-A116AB5FD5DC}" destId="{A69924FB-D79F-4D92-98B3-ECA21DDD32CF}" srcOrd="0" destOrd="0" presId="urn:microsoft.com/office/officeart/2005/8/layout/vList2"/>
    <dgm:cxn modelId="{158CA7FF-4543-4353-826F-4F05C1A18371}" type="presParOf" srcId="{92E68693-BC1E-4694-9096-A116AB5FD5DC}" destId="{97FAF9F7-0DCB-4884-B473-FA335FC4935C}" srcOrd="1" destOrd="0" presId="urn:microsoft.com/office/officeart/2005/8/layout/vList2"/>
    <dgm:cxn modelId="{307E099D-BC1B-4219-A851-6FD77E17EBB6}" type="presParOf" srcId="{92E68693-BC1E-4694-9096-A116AB5FD5DC}" destId="{FDEDDC19-CFBE-42AA-85D0-239F39B36CA9}" srcOrd="2" destOrd="0" presId="urn:microsoft.com/office/officeart/2005/8/layout/vList2"/>
    <dgm:cxn modelId="{7264B414-F560-4A22-A036-F7DAF4E35410}" type="presParOf" srcId="{92E68693-BC1E-4694-9096-A116AB5FD5DC}" destId="{36E037FA-4481-4267-ADF3-1C7E68937051}" srcOrd="3" destOrd="0" presId="urn:microsoft.com/office/officeart/2005/8/layout/vList2"/>
    <dgm:cxn modelId="{10A1A951-23DD-4360-BD01-D8FD221F3C09}" type="presParOf" srcId="{92E68693-BC1E-4694-9096-A116AB5FD5DC}" destId="{A14879DD-8E64-4B4E-B2D8-12642E45932B}" srcOrd="4" destOrd="0" presId="urn:microsoft.com/office/officeart/2005/8/layout/vList2"/>
    <dgm:cxn modelId="{F57B8109-ED26-4A59-AE5B-663F0640981C}" type="presParOf" srcId="{92E68693-BC1E-4694-9096-A116AB5FD5DC}" destId="{D2DE79F9-F45B-4D5E-A8F9-C552EDF7A95A}" srcOrd="5" destOrd="0" presId="urn:microsoft.com/office/officeart/2005/8/layout/vList2"/>
    <dgm:cxn modelId="{4D9CF707-8F31-4F05-B924-AE83F059DBFA}" type="presParOf" srcId="{92E68693-BC1E-4694-9096-A116AB5FD5DC}" destId="{61576618-D92D-41AB-BC50-37DED64B14E4}" srcOrd="6" destOrd="0" presId="urn:microsoft.com/office/officeart/2005/8/layout/vList2"/>
    <dgm:cxn modelId="{6B751BDC-A6A0-444E-9310-E9B064F1A7DB}" type="presParOf" srcId="{92E68693-BC1E-4694-9096-A116AB5FD5DC}" destId="{968F9A88-D21D-47E1-AB1E-8C1F4C60FD18}" srcOrd="7" destOrd="0" presId="urn:microsoft.com/office/officeart/2005/8/layout/vList2"/>
    <dgm:cxn modelId="{18E21FA0-9ED8-4B42-9E5E-AF1E3855C315}" type="presParOf" srcId="{92E68693-BC1E-4694-9096-A116AB5FD5DC}" destId="{ADD5911B-46FF-4CD7-8E49-71A98B1F8CF6}" srcOrd="8" destOrd="0" presId="urn:microsoft.com/office/officeart/2005/8/layout/vList2"/>
    <dgm:cxn modelId="{39BD236E-FD1F-4234-BE8F-8F10B1BB5369}" type="presParOf" srcId="{92E68693-BC1E-4694-9096-A116AB5FD5DC}" destId="{1124B38F-6AF2-47D0-95A1-7A16B72DC5BA}" srcOrd="9" destOrd="0" presId="urn:microsoft.com/office/officeart/2005/8/layout/vList2"/>
    <dgm:cxn modelId="{35BEB138-AD8C-4A8B-B8D3-337A944919D8}" type="presParOf" srcId="{92E68693-BC1E-4694-9096-A116AB5FD5DC}" destId="{920350AD-A226-4472-9E08-F173D4D700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C4C0CA-EA72-48CC-9DDC-75F6E436006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5A58C7-FB82-4D3F-AAF9-F93C7DBA2EEE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Progress tracked via MKCL LMS</a:t>
          </a:r>
        </a:p>
      </dgm:t>
    </dgm:pt>
    <dgm:pt modelId="{3319D015-0F13-46BB-AC99-8628B2A09982}" type="parTrans" cxnId="{64BB2312-21C9-4E84-87EA-B9ADB178DD5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D4AEB9AC-425A-4999-85DF-0C785D8497D4}" type="sibTrans" cxnId="{64BB2312-21C9-4E84-87EA-B9ADB178DD52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551B26F-D884-486D-8A78-0DFC13256A56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Weekly reports and feedback</a:t>
          </a:r>
        </a:p>
      </dgm:t>
    </dgm:pt>
    <dgm:pt modelId="{6A40E4F6-7404-4078-AE5B-5F977A55CCF4}" type="parTrans" cxnId="{9A71D4AC-A2BB-4895-B5DF-73FB46E5C09B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9D086CC-C20D-42DF-A5F1-04A823A74196}" type="sibTrans" cxnId="{9A71D4AC-A2BB-4895-B5DF-73FB46E5C09B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6F5BFD3-9DED-4181-9C67-7E60C3671C01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ALC support</a:t>
          </a:r>
        </a:p>
      </dgm:t>
    </dgm:pt>
    <dgm:pt modelId="{3BDCAC10-C2A9-4477-A7B2-8CF56A2C54F6}" type="parTrans" cxnId="{B81F80BF-66DE-4617-8791-81504885CC7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AB34BEF-6AD8-4AF5-B1E7-8CC745E89805}" type="sibTrans" cxnId="{B81F80BF-66DE-4617-8791-81504885CC7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9990D28-4665-4974-ADF5-DB3F9D2427AE}">
      <dgm:prSet/>
      <dgm:spPr/>
      <dgm:t>
        <a:bodyPr/>
        <a:lstStyle/>
        <a:p>
          <a:r>
            <a:rPr lang="en-US">
              <a:latin typeface="Garamond" panose="02020404030301010803" pitchFamily="18" charset="0"/>
            </a:rPr>
            <a:t>Evaluation on attendance, projects &amp; behavior</a:t>
          </a:r>
        </a:p>
      </dgm:t>
    </dgm:pt>
    <dgm:pt modelId="{45C51B35-4419-403E-BD72-73023BF66609}" type="parTrans" cxnId="{E8B0E900-859A-41D5-8AC1-09FF5CDE128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594F19D-A96C-484A-8C61-B1DDA4C04719}" type="sibTrans" cxnId="{E8B0E900-859A-41D5-8AC1-09FF5CDE128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1DB365F-4BF6-4A94-9F19-99A8E12B15B6}" type="pres">
      <dgm:prSet presAssocID="{B7C4C0CA-EA72-48CC-9DDC-75F6E4360060}" presName="matrix" presStyleCnt="0">
        <dgm:presLayoutVars>
          <dgm:chMax val="1"/>
          <dgm:dir/>
          <dgm:resizeHandles val="exact"/>
        </dgm:presLayoutVars>
      </dgm:prSet>
      <dgm:spPr/>
    </dgm:pt>
    <dgm:pt modelId="{5F70245D-33F7-48DA-A047-423DA8D97A46}" type="pres">
      <dgm:prSet presAssocID="{B7C4C0CA-EA72-48CC-9DDC-75F6E4360060}" presName="diamond" presStyleLbl="bgShp" presStyleIdx="0" presStyleCnt="1"/>
      <dgm:spPr/>
    </dgm:pt>
    <dgm:pt modelId="{58BDFCF3-C0CF-4E78-B3EB-0C07B660F823}" type="pres">
      <dgm:prSet presAssocID="{B7C4C0CA-EA72-48CC-9DDC-75F6E436006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4E9A176-8557-4048-AE69-20EC7B112BF3}" type="pres">
      <dgm:prSet presAssocID="{B7C4C0CA-EA72-48CC-9DDC-75F6E436006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E0CD23F-9332-4A62-AB62-A4407BA76E31}" type="pres">
      <dgm:prSet presAssocID="{B7C4C0CA-EA72-48CC-9DDC-75F6E436006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A3AFA5-8FDE-4F92-BE14-31DF0552FF65}" type="pres">
      <dgm:prSet presAssocID="{B7C4C0CA-EA72-48CC-9DDC-75F6E436006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8B0E900-859A-41D5-8AC1-09FF5CDE1280}" srcId="{B7C4C0CA-EA72-48CC-9DDC-75F6E4360060}" destId="{F9990D28-4665-4974-ADF5-DB3F9D2427AE}" srcOrd="3" destOrd="0" parTransId="{45C51B35-4419-403E-BD72-73023BF66609}" sibTransId="{C594F19D-A96C-484A-8C61-B1DDA4C04719}"/>
    <dgm:cxn modelId="{64BB2312-21C9-4E84-87EA-B9ADB178DD52}" srcId="{B7C4C0CA-EA72-48CC-9DDC-75F6E4360060}" destId="{6B5A58C7-FB82-4D3F-AAF9-F93C7DBA2EEE}" srcOrd="0" destOrd="0" parTransId="{3319D015-0F13-46BB-AC99-8628B2A09982}" sibTransId="{D4AEB9AC-425A-4999-85DF-0C785D8497D4}"/>
    <dgm:cxn modelId="{E621502B-0CB9-4F48-8D03-14304365B203}" type="presOf" srcId="{B7C4C0CA-EA72-48CC-9DDC-75F6E4360060}" destId="{51DB365F-4BF6-4A94-9F19-99A8E12B15B6}" srcOrd="0" destOrd="0" presId="urn:microsoft.com/office/officeart/2005/8/layout/matrix3"/>
    <dgm:cxn modelId="{0E1DC74A-7D1C-4F43-9DB4-52A5108ED603}" type="presOf" srcId="{56F5BFD3-9DED-4181-9C67-7E60C3671C01}" destId="{EE0CD23F-9332-4A62-AB62-A4407BA76E31}" srcOrd="0" destOrd="0" presId="urn:microsoft.com/office/officeart/2005/8/layout/matrix3"/>
    <dgm:cxn modelId="{746F027C-FC91-4E98-859F-C45F0F795BF0}" type="presOf" srcId="{3551B26F-D884-486D-8A78-0DFC13256A56}" destId="{74E9A176-8557-4048-AE69-20EC7B112BF3}" srcOrd="0" destOrd="0" presId="urn:microsoft.com/office/officeart/2005/8/layout/matrix3"/>
    <dgm:cxn modelId="{9A71D4AC-A2BB-4895-B5DF-73FB46E5C09B}" srcId="{B7C4C0CA-EA72-48CC-9DDC-75F6E4360060}" destId="{3551B26F-D884-486D-8A78-0DFC13256A56}" srcOrd="1" destOrd="0" parTransId="{6A40E4F6-7404-4078-AE5B-5F977A55CCF4}" sibTransId="{B9D086CC-C20D-42DF-A5F1-04A823A74196}"/>
    <dgm:cxn modelId="{B81F80BF-66DE-4617-8791-81504885CC74}" srcId="{B7C4C0CA-EA72-48CC-9DDC-75F6E4360060}" destId="{56F5BFD3-9DED-4181-9C67-7E60C3671C01}" srcOrd="2" destOrd="0" parTransId="{3BDCAC10-C2A9-4477-A7B2-8CF56A2C54F6}" sibTransId="{3AB34BEF-6AD8-4AF5-B1E7-8CC745E89805}"/>
    <dgm:cxn modelId="{8B2658E4-0CA3-4F2F-9A93-15E4F3C40518}" type="presOf" srcId="{F9990D28-4665-4974-ADF5-DB3F9D2427AE}" destId="{84A3AFA5-8FDE-4F92-BE14-31DF0552FF65}" srcOrd="0" destOrd="0" presId="urn:microsoft.com/office/officeart/2005/8/layout/matrix3"/>
    <dgm:cxn modelId="{95D7FBF2-CC0F-49E2-B662-250D0AE5F8A7}" type="presOf" srcId="{6B5A58C7-FB82-4D3F-AAF9-F93C7DBA2EEE}" destId="{58BDFCF3-C0CF-4E78-B3EB-0C07B660F823}" srcOrd="0" destOrd="0" presId="urn:microsoft.com/office/officeart/2005/8/layout/matrix3"/>
    <dgm:cxn modelId="{60CBE1E3-E269-4BF3-87AD-146A6382B832}" type="presParOf" srcId="{51DB365F-4BF6-4A94-9F19-99A8E12B15B6}" destId="{5F70245D-33F7-48DA-A047-423DA8D97A46}" srcOrd="0" destOrd="0" presId="urn:microsoft.com/office/officeart/2005/8/layout/matrix3"/>
    <dgm:cxn modelId="{09073C3F-0E0A-471A-8441-0BA43863B489}" type="presParOf" srcId="{51DB365F-4BF6-4A94-9F19-99A8E12B15B6}" destId="{58BDFCF3-C0CF-4E78-B3EB-0C07B660F823}" srcOrd="1" destOrd="0" presId="urn:microsoft.com/office/officeart/2005/8/layout/matrix3"/>
    <dgm:cxn modelId="{3D584924-B131-4379-B4DD-BDED4A4AC643}" type="presParOf" srcId="{51DB365F-4BF6-4A94-9F19-99A8E12B15B6}" destId="{74E9A176-8557-4048-AE69-20EC7B112BF3}" srcOrd="2" destOrd="0" presId="urn:microsoft.com/office/officeart/2005/8/layout/matrix3"/>
    <dgm:cxn modelId="{B10FBEA4-2A64-4EB3-BB81-E4286C08BA8C}" type="presParOf" srcId="{51DB365F-4BF6-4A94-9F19-99A8E12B15B6}" destId="{EE0CD23F-9332-4A62-AB62-A4407BA76E31}" srcOrd="3" destOrd="0" presId="urn:microsoft.com/office/officeart/2005/8/layout/matrix3"/>
    <dgm:cxn modelId="{9DB252B6-D485-4D21-960B-30D96F0D88EA}" type="presParOf" srcId="{51DB365F-4BF6-4A94-9F19-99A8E12B15B6}" destId="{84A3AFA5-8FDE-4F92-BE14-31DF0552FF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1989EA-E986-4E7F-A0E3-84F00A352F4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7F7496-9839-409C-9E44-FE3767031E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Garamond" panose="02020404030301010803" pitchFamily="18" charset="0"/>
            </a:rPr>
            <a:t>Sequential Learning</a:t>
          </a:r>
        </a:p>
      </dgm:t>
    </dgm:pt>
    <dgm:pt modelId="{6E3268DD-6FDA-4657-89E2-1277A68FFCC0}" type="parTrans" cxnId="{498694BE-3F33-4536-87D7-8936453757CF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25B6830A-87DD-4BC8-B238-605A28FE0E68}" type="sibTrans" cxnId="{498694BE-3F33-4536-87D7-8936453757CF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Garamond" panose="02020404030301010803" pitchFamily="18" charset="0"/>
          </a:endParaRPr>
        </a:p>
      </dgm:t>
    </dgm:pt>
    <dgm:pt modelId="{93100940-A167-45AD-859E-9298CF77C0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Garamond" panose="02020404030301010803" pitchFamily="18" charset="0"/>
            </a:rPr>
            <a:t>Weekly Work Report</a:t>
          </a:r>
        </a:p>
      </dgm:t>
    </dgm:pt>
    <dgm:pt modelId="{38800E88-299B-4B7D-A8DD-EF1FAE505F40}" type="parTrans" cxnId="{306FE8C8-46E7-42FE-9541-21AA134BC9A5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20368F45-CE91-4486-93D5-EBEE6D41F874}" type="sibTrans" cxnId="{306FE8C8-46E7-42FE-9541-21AA134BC9A5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72122619-6EF7-403A-8EBF-BA535D567A06}" type="pres">
      <dgm:prSet presAssocID="{3B1989EA-E986-4E7F-A0E3-84F00A352F41}" presName="root" presStyleCnt="0">
        <dgm:presLayoutVars>
          <dgm:dir/>
          <dgm:resizeHandles val="exact"/>
        </dgm:presLayoutVars>
      </dgm:prSet>
      <dgm:spPr/>
    </dgm:pt>
    <dgm:pt modelId="{CA4CCECB-E87F-4C8B-A217-8EF0E24CA350}" type="pres">
      <dgm:prSet presAssocID="{3B1989EA-E986-4E7F-A0E3-84F00A352F41}" presName="container" presStyleCnt="0">
        <dgm:presLayoutVars>
          <dgm:dir/>
          <dgm:resizeHandles val="exact"/>
        </dgm:presLayoutVars>
      </dgm:prSet>
      <dgm:spPr/>
    </dgm:pt>
    <dgm:pt modelId="{567C7BEF-9FBE-4CBB-B78B-8D99EB9AD13C}" type="pres">
      <dgm:prSet presAssocID="{1A7F7496-9839-409C-9E44-FE3767031EC9}" presName="compNode" presStyleCnt="0"/>
      <dgm:spPr/>
    </dgm:pt>
    <dgm:pt modelId="{CAB85B51-7990-4FE4-BF4A-55B419EC1F56}" type="pres">
      <dgm:prSet presAssocID="{1A7F7496-9839-409C-9E44-FE3767031EC9}" presName="iconBgRect" presStyleLbl="bgShp" presStyleIdx="0" presStyleCnt="2"/>
      <dgm:spPr/>
    </dgm:pt>
    <dgm:pt modelId="{E176A16A-6E7F-4550-86A1-97D9C4A71583}" type="pres">
      <dgm:prSet presAssocID="{1A7F7496-9839-409C-9E44-FE3767031E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6A9178-F4F0-4D31-AF15-DCCD2960810B}" type="pres">
      <dgm:prSet presAssocID="{1A7F7496-9839-409C-9E44-FE3767031EC9}" presName="spaceRect" presStyleCnt="0"/>
      <dgm:spPr/>
    </dgm:pt>
    <dgm:pt modelId="{2E8A5C5E-5805-46FE-9380-502D9B96B186}" type="pres">
      <dgm:prSet presAssocID="{1A7F7496-9839-409C-9E44-FE3767031EC9}" presName="textRect" presStyleLbl="revTx" presStyleIdx="0" presStyleCnt="2">
        <dgm:presLayoutVars>
          <dgm:chMax val="1"/>
          <dgm:chPref val="1"/>
        </dgm:presLayoutVars>
      </dgm:prSet>
      <dgm:spPr/>
    </dgm:pt>
    <dgm:pt modelId="{C7182A62-3410-4189-8C2A-F6B4E6073D51}" type="pres">
      <dgm:prSet presAssocID="{25B6830A-87DD-4BC8-B238-605A28FE0E68}" presName="sibTrans" presStyleLbl="sibTrans2D1" presStyleIdx="0" presStyleCnt="0"/>
      <dgm:spPr/>
    </dgm:pt>
    <dgm:pt modelId="{6840212C-D74F-4EB0-A7B2-1AB644DC9297}" type="pres">
      <dgm:prSet presAssocID="{93100940-A167-45AD-859E-9298CF77C06F}" presName="compNode" presStyleCnt="0"/>
      <dgm:spPr/>
    </dgm:pt>
    <dgm:pt modelId="{FB9C13C1-C036-4D7E-9832-B4E4426408E3}" type="pres">
      <dgm:prSet presAssocID="{93100940-A167-45AD-859E-9298CF77C06F}" presName="iconBgRect" presStyleLbl="bgShp" presStyleIdx="1" presStyleCnt="2"/>
      <dgm:spPr/>
    </dgm:pt>
    <dgm:pt modelId="{00A6CC08-FA08-4A9A-93B5-023E04424CB3}" type="pres">
      <dgm:prSet presAssocID="{93100940-A167-45AD-859E-9298CF77C0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2BE7457-687C-4715-A4B1-11F8AF2E71DE}" type="pres">
      <dgm:prSet presAssocID="{93100940-A167-45AD-859E-9298CF77C06F}" presName="spaceRect" presStyleCnt="0"/>
      <dgm:spPr/>
    </dgm:pt>
    <dgm:pt modelId="{220959FE-80F2-4533-AB86-7F8D38B8DD6B}" type="pres">
      <dgm:prSet presAssocID="{93100940-A167-45AD-859E-9298CF77C06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ADB784D-7760-4D10-A108-41430CD2E100}" type="presOf" srcId="{93100940-A167-45AD-859E-9298CF77C06F}" destId="{220959FE-80F2-4533-AB86-7F8D38B8DD6B}" srcOrd="0" destOrd="0" presId="urn:microsoft.com/office/officeart/2018/2/layout/IconCircleList"/>
    <dgm:cxn modelId="{7F970683-E576-4B04-82A7-16CE7620005A}" type="presOf" srcId="{25B6830A-87DD-4BC8-B238-605A28FE0E68}" destId="{C7182A62-3410-4189-8C2A-F6B4E6073D51}" srcOrd="0" destOrd="0" presId="urn:microsoft.com/office/officeart/2018/2/layout/IconCircleList"/>
    <dgm:cxn modelId="{E0F1059B-B319-4FD2-9976-60B61293F4FC}" type="presOf" srcId="{3B1989EA-E986-4E7F-A0E3-84F00A352F41}" destId="{72122619-6EF7-403A-8EBF-BA535D567A06}" srcOrd="0" destOrd="0" presId="urn:microsoft.com/office/officeart/2018/2/layout/IconCircleList"/>
    <dgm:cxn modelId="{B78609A5-22B8-4D5E-9853-946B17EFC84A}" type="presOf" srcId="{1A7F7496-9839-409C-9E44-FE3767031EC9}" destId="{2E8A5C5E-5805-46FE-9380-502D9B96B186}" srcOrd="0" destOrd="0" presId="urn:microsoft.com/office/officeart/2018/2/layout/IconCircleList"/>
    <dgm:cxn modelId="{498694BE-3F33-4536-87D7-8936453757CF}" srcId="{3B1989EA-E986-4E7F-A0E3-84F00A352F41}" destId="{1A7F7496-9839-409C-9E44-FE3767031EC9}" srcOrd="0" destOrd="0" parTransId="{6E3268DD-6FDA-4657-89E2-1277A68FFCC0}" sibTransId="{25B6830A-87DD-4BC8-B238-605A28FE0E68}"/>
    <dgm:cxn modelId="{306FE8C8-46E7-42FE-9541-21AA134BC9A5}" srcId="{3B1989EA-E986-4E7F-A0E3-84F00A352F41}" destId="{93100940-A167-45AD-859E-9298CF77C06F}" srcOrd="1" destOrd="0" parTransId="{38800E88-299B-4B7D-A8DD-EF1FAE505F40}" sibTransId="{20368F45-CE91-4486-93D5-EBEE6D41F874}"/>
    <dgm:cxn modelId="{E44AF0E3-56A2-4A02-8E92-2668190DC718}" type="presParOf" srcId="{72122619-6EF7-403A-8EBF-BA535D567A06}" destId="{CA4CCECB-E87F-4C8B-A217-8EF0E24CA350}" srcOrd="0" destOrd="0" presId="urn:microsoft.com/office/officeart/2018/2/layout/IconCircleList"/>
    <dgm:cxn modelId="{AF8BBA7E-1D27-437A-8EDA-AB65DD1EFE35}" type="presParOf" srcId="{CA4CCECB-E87F-4C8B-A217-8EF0E24CA350}" destId="{567C7BEF-9FBE-4CBB-B78B-8D99EB9AD13C}" srcOrd="0" destOrd="0" presId="urn:microsoft.com/office/officeart/2018/2/layout/IconCircleList"/>
    <dgm:cxn modelId="{E4DBEDE6-9A0F-457E-837F-A6DCDC1587E4}" type="presParOf" srcId="{567C7BEF-9FBE-4CBB-B78B-8D99EB9AD13C}" destId="{CAB85B51-7990-4FE4-BF4A-55B419EC1F56}" srcOrd="0" destOrd="0" presId="urn:microsoft.com/office/officeart/2018/2/layout/IconCircleList"/>
    <dgm:cxn modelId="{E5FC547B-791E-45C0-BD7A-463FBA572227}" type="presParOf" srcId="{567C7BEF-9FBE-4CBB-B78B-8D99EB9AD13C}" destId="{E176A16A-6E7F-4550-86A1-97D9C4A71583}" srcOrd="1" destOrd="0" presId="urn:microsoft.com/office/officeart/2018/2/layout/IconCircleList"/>
    <dgm:cxn modelId="{F5D344F4-B58B-43F5-AB18-1A22B6B9EAB9}" type="presParOf" srcId="{567C7BEF-9FBE-4CBB-B78B-8D99EB9AD13C}" destId="{CD6A9178-F4F0-4D31-AF15-DCCD2960810B}" srcOrd="2" destOrd="0" presId="urn:microsoft.com/office/officeart/2018/2/layout/IconCircleList"/>
    <dgm:cxn modelId="{29B2E2EC-2683-4A6E-94AF-097564B7DB46}" type="presParOf" srcId="{567C7BEF-9FBE-4CBB-B78B-8D99EB9AD13C}" destId="{2E8A5C5E-5805-46FE-9380-502D9B96B186}" srcOrd="3" destOrd="0" presId="urn:microsoft.com/office/officeart/2018/2/layout/IconCircleList"/>
    <dgm:cxn modelId="{994D0E89-7456-41D2-B370-BD528ED90B96}" type="presParOf" srcId="{CA4CCECB-E87F-4C8B-A217-8EF0E24CA350}" destId="{C7182A62-3410-4189-8C2A-F6B4E6073D51}" srcOrd="1" destOrd="0" presId="urn:microsoft.com/office/officeart/2018/2/layout/IconCircleList"/>
    <dgm:cxn modelId="{35E3B39B-B84F-4413-B063-A9E0F75EF038}" type="presParOf" srcId="{CA4CCECB-E87F-4C8B-A217-8EF0E24CA350}" destId="{6840212C-D74F-4EB0-A7B2-1AB644DC9297}" srcOrd="2" destOrd="0" presId="urn:microsoft.com/office/officeart/2018/2/layout/IconCircleList"/>
    <dgm:cxn modelId="{407C4494-2DC3-4785-9FA4-12861552D845}" type="presParOf" srcId="{6840212C-D74F-4EB0-A7B2-1AB644DC9297}" destId="{FB9C13C1-C036-4D7E-9832-B4E4426408E3}" srcOrd="0" destOrd="0" presId="urn:microsoft.com/office/officeart/2018/2/layout/IconCircleList"/>
    <dgm:cxn modelId="{7F7CF371-3512-473E-BB38-8FAD4C1EB891}" type="presParOf" srcId="{6840212C-D74F-4EB0-A7B2-1AB644DC9297}" destId="{00A6CC08-FA08-4A9A-93B5-023E04424CB3}" srcOrd="1" destOrd="0" presId="urn:microsoft.com/office/officeart/2018/2/layout/IconCircleList"/>
    <dgm:cxn modelId="{6D0E85CF-019C-4A11-9408-AF51B40030DD}" type="presParOf" srcId="{6840212C-D74F-4EB0-A7B2-1AB644DC9297}" destId="{B2BE7457-687C-4715-A4B1-11F8AF2E71DE}" srcOrd="2" destOrd="0" presId="urn:microsoft.com/office/officeart/2018/2/layout/IconCircleList"/>
    <dgm:cxn modelId="{05DF6B82-0C0F-413B-8A1C-E4ECA35EB631}" type="presParOf" srcId="{6840212C-D74F-4EB0-A7B2-1AB644DC9297}" destId="{220959FE-80F2-4533-AB86-7F8D38B8DD6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F06DA-15E0-4B78-B1B5-351430FD3A38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C97D2-870A-4248-A748-8AD8001E026F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Garamond" panose="02020404030301010803" pitchFamily="18" charset="0"/>
            </a:rPr>
            <a:t>Established in 2001 by the Government of Maharashtra</a:t>
          </a:r>
        </a:p>
      </dsp:txBody>
      <dsp:txXfrm>
        <a:off x="0" y="0"/>
        <a:ext cx="8229600" cy="1131490"/>
      </dsp:txXfrm>
    </dsp:sp>
    <dsp:sp modelId="{3A07B906-A860-42B4-AE11-859FD9FCC1E0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8228F-01DB-40DA-9C49-8DB61B280EA9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Garamond" panose="02020404030301010803" pitchFamily="18" charset="0"/>
            </a:rPr>
            <a:t>Vision: Create a knowledge-led society by bridging the digital divide</a:t>
          </a:r>
        </a:p>
      </dsp:txBody>
      <dsp:txXfrm>
        <a:off x="0" y="1131490"/>
        <a:ext cx="8229600" cy="1131490"/>
      </dsp:txXfrm>
    </dsp:sp>
    <dsp:sp modelId="{941AD895-159C-4224-83B1-AF2350F7D22D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12A46-40FC-43C6-8428-CA7DADD9334E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Garamond" panose="02020404030301010803" pitchFamily="18" charset="0"/>
            </a:rPr>
            <a:t>Delivered high-quality, affordable digital education across Maharashtra</a:t>
          </a:r>
        </a:p>
      </dsp:txBody>
      <dsp:txXfrm>
        <a:off x="0" y="2262981"/>
        <a:ext cx="8229600" cy="1131490"/>
      </dsp:txXfrm>
    </dsp:sp>
    <dsp:sp modelId="{8CCEAE8E-4EFB-4D5D-9B69-A3C0A52994BF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40414-0B5F-491B-BDA8-217E2DAB0436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Garamond" panose="02020404030301010803" pitchFamily="18" charset="0"/>
            </a:rPr>
            <a:t>Empowered over 1.3 crore learners</a:t>
          </a:r>
        </a:p>
      </dsp:txBody>
      <dsp:txXfrm>
        <a:off x="0" y="3394472"/>
        <a:ext cx="8229600" cy="1131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74F16-4166-47B6-83C3-84A71237FFEE}">
      <dsp:nvSpPr>
        <dsp:cNvPr id="0" name=""/>
        <dsp:cNvSpPr/>
      </dsp:nvSpPr>
      <dsp:spPr>
        <a:xfrm>
          <a:off x="212335" y="472457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E5A6E-D0EC-40A8-A42E-E857B86E3670}">
      <dsp:nvSpPr>
        <dsp:cNvPr id="0" name=""/>
        <dsp:cNvSpPr/>
      </dsp:nvSpPr>
      <dsp:spPr>
        <a:xfrm>
          <a:off x="492877" y="752999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E2263-1106-4225-A373-0ABA29F1D010}">
      <dsp:nvSpPr>
        <dsp:cNvPr id="0" name=""/>
        <dsp:cNvSpPr/>
      </dsp:nvSpPr>
      <dsp:spPr>
        <a:xfrm>
          <a:off x="1834517" y="47245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Garamond" panose="02020404030301010803" pitchFamily="18" charset="0"/>
            </a:rPr>
            <a:t>Basic English</a:t>
          </a:r>
          <a:endParaRPr lang="en-IN" sz="2400" b="1" kern="1200" dirty="0">
            <a:latin typeface="Garamond" panose="02020404030301010803" pitchFamily="18" charset="0"/>
          </a:endParaRPr>
        </a:p>
      </dsp:txBody>
      <dsp:txXfrm>
        <a:off x="1834517" y="472457"/>
        <a:ext cx="3148942" cy="1335915"/>
      </dsp:txXfrm>
    </dsp:sp>
    <dsp:sp modelId="{55F14C07-DED9-4C48-8B49-8513304EA31C}">
      <dsp:nvSpPr>
        <dsp:cNvPr id="0" name=""/>
        <dsp:cNvSpPr/>
      </dsp:nvSpPr>
      <dsp:spPr>
        <a:xfrm>
          <a:off x="5532139" y="472457"/>
          <a:ext cx="1335915" cy="1335915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BC296-8A5B-4AD4-8F72-9DB975F733B0}">
      <dsp:nvSpPr>
        <dsp:cNvPr id="0" name=""/>
        <dsp:cNvSpPr/>
      </dsp:nvSpPr>
      <dsp:spPr>
        <a:xfrm>
          <a:off x="5812681" y="752999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27EAC-D6E1-4DCB-82BD-105FFEC91175}">
      <dsp:nvSpPr>
        <dsp:cNvPr id="0" name=""/>
        <dsp:cNvSpPr/>
      </dsp:nvSpPr>
      <dsp:spPr>
        <a:xfrm>
          <a:off x="7154322" y="47245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Garamond" panose="02020404030301010803" pitchFamily="18" charset="0"/>
            </a:rPr>
            <a:t>Soft Skills</a:t>
          </a:r>
          <a:endParaRPr lang="en-IN" sz="2400" b="1" kern="1200">
            <a:latin typeface="Garamond" panose="02020404030301010803" pitchFamily="18" charset="0"/>
          </a:endParaRPr>
        </a:p>
      </dsp:txBody>
      <dsp:txXfrm>
        <a:off x="7154322" y="472457"/>
        <a:ext cx="3148942" cy="1335915"/>
      </dsp:txXfrm>
    </dsp:sp>
    <dsp:sp modelId="{3399FBE9-0A6F-4591-A44E-8E05F17E0677}">
      <dsp:nvSpPr>
        <dsp:cNvPr id="0" name=""/>
        <dsp:cNvSpPr/>
      </dsp:nvSpPr>
      <dsp:spPr>
        <a:xfrm>
          <a:off x="212335" y="2549151"/>
          <a:ext cx="1335915" cy="1335915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B87AA-6F4B-499B-9886-79A625DB8ACB}">
      <dsp:nvSpPr>
        <dsp:cNvPr id="0" name=""/>
        <dsp:cNvSpPr/>
      </dsp:nvSpPr>
      <dsp:spPr>
        <a:xfrm>
          <a:off x="492877" y="2829693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6DC6E-1669-4F0D-9450-0C6A01422A53}">
      <dsp:nvSpPr>
        <dsp:cNvPr id="0" name=""/>
        <dsp:cNvSpPr/>
      </dsp:nvSpPr>
      <dsp:spPr>
        <a:xfrm>
          <a:off x="1834517" y="254915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Garamond" panose="02020404030301010803" pitchFamily="18" charset="0"/>
            </a:rPr>
            <a:t>Job Readiness Skills</a:t>
          </a:r>
          <a:endParaRPr lang="en-IN" sz="2400" b="1" kern="1200">
            <a:latin typeface="Garamond" panose="02020404030301010803" pitchFamily="18" charset="0"/>
          </a:endParaRPr>
        </a:p>
      </dsp:txBody>
      <dsp:txXfrm>
        <a:off x="1834517" y="2549151"/>
        <a:ext cx="3148942" cy="1335915"/>
      </dsp:txXfrm>
    </dsp:sp>
    <dsp:sp modelId="{BE8FB717-042F-47ED-8FC9-8529EFDF36DB}">
      <dsp:nvSpPr>
        <dsp:cNvPr id="0" name=""/>
        <dsp:cNvSpPr/>
      </dsp:nvSpPr>
      <dsp:spPr>
        <a:xfrm>
          <a:off x="5532139" y="2549151"/>
          <a:ext cx="1335915" cy="133591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4879-3BD6-4E66-8674-AE968CB371AC}">
      <dsp:nvSpPr>
        <dsp:cNvPr id="0" name=""/>
        <dsp:cNvSpPr/>
      </dsp:nvSpPr>
      <dsp:spPr>
        <a:xfrm>
          <a:off x="5812681" y="2829693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D1629-3E89-4178-8071-751385929BA8}">
      <dsp:nvSpPr>
        <dsp:cNvPr id="0" name=""/>
        <dsp:cNvSpPr/>
      </dsp:nvSpPr>
      <dsp:spPr>
        <a:xfrm>
          <a:off x="7154322" y="2549151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Garamond" panose="02020404030301010803" pitchFamily="18" charset="0"/>
            </a:rPr>
            <a:t>Weekly Report</a:t>
          </a:r>
          <a:endParaRPr lang="en-IN" sz="2400" b="1" kern="1200">
            <a:latin typeface="Garamond" panose="02020404030301010803" pitchFamily="18" charset="0"/>
          </a:endParaRPr>
        </a:p>
      </dsp:txBody>
      <dsp:txXfrm>
        <a:off x="7154322" y="2549151"/>
        <a:ext cx="3148942" cy="1335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CEB3A-6363-42EA-A9FD-1A48F9F88995}">
      <dsp:nvSpPr>
        <dsp:cNvPr id="0" name=""/>
        <dsp:cNvSpPr/>
      </dsp:nvSpPr>
      <dsp:spPr>
        <a:xfrm>
          <a:off x="2545932" y="653820"/>
          <a:ext cx="317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35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2695909" y="697799"/>
        <a:ext cx="17397" cy="3482"/>
      </dsp:txXfrm>
    </dsp:sp>
    <dsp:sp modelId="{E8018666-D278-45F1-8C53-36DFB56B4FCA}">
      <dsp:nvSpPr>
        <dsp:cNvPr id="0" name=""/>
        <dsp:cNvSpPr/>
      </dsp:nvSpPr>
      <dsp:spPr>
        <a:xfrm>
          <a:off x="605013" y="4710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 pitchFamily="18" charset="0"/>
            </a:rPr>
            <a:t>College shall refer students to ALC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605013" y="4710"/>
        <a:ext cx="1942718" cy="1389660"/>
      </dsp:txXfrm>
    </dsp:sp>
    <dsp:sp modelId="{5CD4AAAA-0F43-46F1-AA05-B11E65D336CB}">
      <dsp:nvSpPr>
        <dsp:cNvPr id="0" name=""/>
        <dsp:cNvSpPr/>
      </dsp:nvSpPr>
      <dsp:spPr>
        <a:xfrm>
          <a:off x="4836602" y="653820"/>
          <a:ext cx="317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35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4986579" y="697799"/>
        <a:ext cx="17397" cy="3482"/>
      </dsp:txXfrm>
    </dsp:sp>
    <dsp:sp modelId="{7B0347E9-6B54-47B3-8739-5F61F164CD4F}">
      <dsp:nvSpPr>
        <dsp:cNvPr id="0" name=""/>
        <dsp:cNvSpPr/>
      </dsp:nvSpPr>
      <dsp:spPr>
        <a:xfrm>
          <a:off x="2895683" y="4710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Student shall Visit respective ALC</a:t>
          </a:r>
        </a:p>
      </dsp:txBody>
      <dsp:txXfrm>
        <a:off x="2895683" y="4710"/>
        <a:ext cx="1942718" cy="1389660"/>
      </dsp:txXfrm>
    </dsp:sp>
    <dsp:sp modelId="{54BC3B6C-5F9A-4DC3-B221-6F1076EF885E}">
      <dsp:nvSpPr>
        <dsp:cNvPr id="0" name=""/>
        <dsp:cNvSpPr/>
      </dsp:nvSpPr>
      <dsp:spPr>
        <a:xfrm>
          <a:off x="1576372" y="1392570"/>
          <a:ext cx="4581340" cy="317351"/>
        </a:xfrm>
        <a:custGeom>
          <a:avLst/>
          <a:gdLst/>
          <a:ahLst/>
          <a:cxnLst/>
          <a:rect l="0" t="0" r="0" b="0"/>
          <a:pathLst>
            <a:path>
              <a:moveTo>
                <a:pt x="4581340" y="0"/>
              </a:moveTo>
              <a:lnTo>
                <a:pt x="4581340" y="175775"/>
              </a:lnTo>
              <a:lnTo>
                <a:pt x="0" y="175775"/>
              </a:lnTo>
              <a:lnTo>
                <a:pt x="0" y="31735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3752179" y="1549505"/>
        <a:ext cx="229726" cy="3482"/>
      </dsp:txXfrm>
    </dsp:sp>
    <dsp:sp modelId="{20D4DCBC-D084-4172-878D-E5AE51EFD659}">
      <dsp:nvSpPr>
        <dsp:cNvPr id="0" name=""/>
        <dsp:cNvSpPr/>
      </dsp:nvSpPr>
      <dsp:spPr>
        <a:xfrm>
          <a:off x="5186353" y="4710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 pitchFamily="18" charset="0"/>
            </a:rPr>
            <a:t>Information about  KLiC Internship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5186353" y="4710"/>
        <a:ext cx="1942718" cy="1389660"/>
      </dsp:txXfrm>
    </dsp:sp>
    <dsp:sp modelId="{4F75CBD5-EE9E-4F64-8338-3BB24C4372A6}">
      <dsp:nvSpPr>
        <dsp:cNvPr id="0" name=""/>
        <dsp:cNvSpPr/>
      </dsp:nvSpPr>
      <dsp:spPr>
        <a:xfrm>
          <a:off x="2545932" y="2391432"/>
          <a:ext cx="317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35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2695909" y="2435411"/>
        <a:ext cx="17397" cy="3482"/>
      </dsp:txXfrm>
    </dsp:sp>
    <dsp:sp modelId="{E9CDC7D9-8163-4817-A636-2A477984AE8E}">
      <dsp:nvSpPr>
        <dsp:cNvPr id="0" name=""/>
        <dsp:cNvSpPr/>
      </dsp:nvSpPr>
      <dsp:spPr>
        <a:xfrm>
          <a:off x="605013" y="1742322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 pitchFamily="18" charset="0"/>
            </a:rPr>
            <a:t>Student Registration for KLiC Internship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605013" y="1742322"/>
        <a:ext cx="1942718" cy="1389660"/>
      </dsp:txXfrm>
    </dsp:sp>
    <dsp:sp modelId="{9E3BC2BC-7F27-4498-B59C-19AB8B2A13C6}">
      <dsp:nvSpPr>
        <dsp:cNvPr id="0" name=""/>
        <dsp:cNvSpPr/>
      </dsp:nvSpPr>
      <dsp:spPr>
        <a:xfrm>
          <a:off x="4836602" y="2391432"/>
          <a:ext cx="317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35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4986579" y="2435411"/>
        <a:ext cx="17397" cy="3482"/>
      </dsp:txXfrm>
    </dsp:sp>
    <dsp:sp modelId="{B1C6BFCE-E32E-4C58-8A12-196D020BC1D8}">
      <dsp:nvSpPr>
        <dsp:cNvPr id="0" name=""/>
        <dsp:cNvSpPr/>
      </dsp:nvSpPr>
      <dsp:spPr>
        <a:xfrm>
          <a:off x="2895683" y="1742322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ALC shall update student’s internship record in System</a:t>
          </a:r>
        </a:p>
      </dsp:txBody>
      <dsp:txXfrm>
        <a:off x="2895683" y="1742322"/>
        <a:ext cx="1942718" cy="1389660"/>
      </dsp:txXfrm>
    </dsp:sp>
    <dsp:sp modelId="{34202312-5768-4B6D-8A61-AA084A482102}">
      <dsp:nvSpPr>
        <dsp:cNvPr id="0" name=""/>
        <dsp:cNvSpPr/>
      </dsp:nvSpPr>
      <dsp:spPr>
        <a:xfrm>
          <a:off x="1576372" y="3130182"/>
          <a:ext cx="4581340" cy="317351"/>
        </a:xfrm>
        <a:custGeom>
          <a:avLst/>
          <a:gdLst/>
          <a:ahLst/>
          <a:cxnLst/>
          <a:rect l="0" t="0" r="0" b="0"/>
          <a:pathLst>
            <a:path>
              <a:moveTo>
                <a:pt x="4581340" y="0"/>
              </a:moveTo>
              <a:lnTo>
                <a:pt x="4581340" y="175775"/>
              </a:lnTo>
              <a:lnTo>
                <a:pt x="0" y="175775"/>
              </a:lnTo>
              <a:lnTo>
                <a:pt x="0" y="31735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3752179" y="3287117"/>
        <a:ext cx="229726" cy="3482"/>
      </dsp:txXfrm>
    </dsp:sp>
    <dsp:sp modelId="{23DF164F-1975-4C80-8B9F-446B7678FDF7}">
      <dsp:nvSpPr>
        <dsp:cNvPr id="0" name=""/>
        <dsp:cNvSpPr/>
      </dsp:nvSpPr>
      <dsp:spPr>
        <a:xfrm>
          <a:off x="5186353" y="1742322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 pitchFamily="18" charset="0"/>
            </a:rPr>
            <a:t>ALC shall issue an </a:t>
          </a:r>
          <a:r>
            <a:rPr lang="en-US" sz="1800" b="1" kern="1200">
              <a:latin typeface="Garamond" panose="02020404030301010803" pitchFamily="18" charset="0"/>
            </a:rPr>
            <a:t>Internship Award Letter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5186353" y="1742322"/>
        <a:ext cx="1942718" cy="1389660"/>
      </dsp:txXfrm>
    </dsp:sp>
    <dsp:sp modelId="{775809B4-5539-4ACB-93ED-BDD569D4A105}">
      <dsp:nvSpPr>
        <dsp:cNvPr id="0" name=""/>
        <dsp:cNvSpPr/>
      </dsp:nvSpPr>
      <dsp:spPr>
        <a:xfrm>
          <a:off x="2545932" y="4129044"/>
          <a:ext cx="317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35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2695909" y="4173023"/>
        <a:ext cx="17397" cy="3482"/>
      </dsp:txXfrm>
    </dsp:sp>
    <dsp:sp modelId="{D3FDE8CF-BD9F-4BB2-949E-2A744289DF10}">
      <dsp:nvSpPr>
        <dsp:cNvPr id="0" name=""/>
        <dsp:cNvSpPr/>
      </dsp:nvSpPr>
      <dsp:spPr>
        <a:xfrm>
          <a:off x="605013" y="3479934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 pitchFamily="18" charset="0"/>
            </a:rPr>
            <a:t>Student can submit this Internship Award Letter to the College.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605013" y="3479934"/>
        <a:ext cx="1942718" cy="1389660"/>
      </dsp:txXfrm>
    </dsp:sp>
    <dsp:sp modelId="{1F075481-EC7C-4BA8-8861-33C5254B580D}">
      <dsp:nvSpPr>
        <dsp:cNvPr id="0" name=""/>
        <dsp:cNvSpPr/>
      </dsp:nvSpPr>
      <dsp:spPr>
        <a:xfrm>
          <a:off x="4983861" y="4129044"/>
          <a:ext cx="317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735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Garamond" panose="02020404030301010803" pitchFamily="18" charset="0"/>
          </a:endParaRPr>
        </a:p>
      </dsp:txBody>
      <dsp:txXfrm>
        <a:off x="5133838" y="4173023"/>
        <a:ext cx="17397" cy="3482"/>
      </dsp:txXfrm>
    </dsp:sp>
    <dsp:sp modelId="{25A14D1A-6DAD-4FD5-AB1D-4D1CA69194FD}">
      <dsp:nvSpPr>
        <dsp:cNvPr id="0" name=""/>
        <dsp:cNvSpPr/>
      </dsp:nvSpPr>
      <dsp:spPr>
        <a:xfrm>
          <a:off x="2895683" y="3502708"/>
          <a:ext cx="2089977" cy="1344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Garamond" panose="02020404030301010803" pitchFamily="18" charset="0"/>
            </a:rPr>
            <a:t>Learner Code allotment to Intern &amp; data transfer to the Learning Framework"</a:t>
          </a:r>
        </a:p>
      </dsp:txBody>
      <dsp:txXfrm>
        <a:off x="2895683" y="3502708"/>
        <a:ext cx="2089977" cy="1344112"/>
      </dsp:txXfrm>
    </dsp:sp>
    <dsp:sp modelId="{65F4B4FA-A408-4ACE-8FF6-380AD3093887}">
      <dsp:nvSpPr>
        <dsp:cNvPr id="0" name=""/>
        <dsp:cNvSpPr/>
      </dsp:nvSpPr>
      <dsp:spPr>
        <a:xfrm>
          <a:off x="5333612" y="3479934"/>
          <a:ext cx="1942718" cy="1389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 pitchFamily="18" charset="0"/>
            </a:rPr>
            <a:t>ALC shall communicate the details to the Learner </a:t>
          </a:r>
          <a:endParaRPr lang="en-US" sz="1800" kern="1200" dirty="0">
            <a:latin typeface="Garamond" panose="02020404030301010803" pitchFamily="18" charset="0"/>
          </a:endParaRPr>
        </a:p>
      </dsp:txBody>
      <dsp:txXfrm>
        <a:off x="5333612" y="3479934"/>
        <a:ext cx="1942718" cy="13896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4ACBE-7203-40EC-A029-62BDCB284EE7}">
      <dsp:nvSpPr>
        <dsp:cNvPr id="0" name=""/>
        <dsp:cNvSpPr/>
      </dsp:nvSpPr>
      <dsp:spPr>
        <a:xfrm>
          <a:off x="823307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B4F91-213A-4CE4-9613-D2A528C1C488}">
      <dsp:nvSpPr>
        <dsp:cNvPr id="0" name=""/>
        <dsp:cNvSpPr/>
      </dsp:nvSpPr>
      <dsp:spPr>
        <a:xfrm>
          <a:off x="6934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Offer</a:t>
          </a:r>
        </a:p>
      </dsp:txBody>
      <dsp:txXfrm>
        <a:off x="6934" y="1060917"/>
        <a:ext cx="2511919" cy="518083"/>
      </dsp:txXfrm>
    </dsp:sp>
    <dsp:sp modelId="{523886CF-CD09-4031-B02D-7D7206B2DD02}">
      <dsp:nvSpPr>
        <dsp:cNvPr id="0" name=""/>
        <dsp:cNvSpPr/>
      </dsp:nvSpPr>
      <dsp:spPr>
        <a:xfrm>
          <a:off x="6934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Offer internships to max 5 interns for at least 2 month</a:t>
          </a:r>
        </a:p>
      </dsp:txBody>
      <dsp:txXfrm>
        <a:off x="6934" y="1645753"/>
        <a:ext cx="2511919" cy="1730110"/>
      </dsp:txXfrm>
    </dsp:sp>
    <dsp:sp modelId="{8CA93E17-F8D7-489C-B4C3-742A5898E680}">
      <dsp:nvSpPr>
        <dsp:cNvPr id="0" name=""/>
        <dsp:cNvSpPr/>
      </dsp:nvSpPr>
      <dsp:spPr>
        <a:xfrm>
          <a:off x="3774813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6522F-AD1D-4836-B72C-43F44F2D97E3}">
      <dsp:nvSpPr>
        <dsp:cNvPr id="0" name=""/>
        <dsp:cNvSpPr/>
      </dsp:nvSpPr>
      <dsp:spPr>
        <a:xfrm>
          <a:off x="2958439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Guide</a:t>
          </a:r>
        </a:p>
      </dsp:txBody>
      <dsp:txXfrm>
        <a:off x="2958439" y="1060917"/>
        <a:ext cx="2511919" cy="518083"/>
      </dsp:txXfrm>
    </dsp:sp>
    <dsp:sp modelId="{032786A4-B29A-44ED-9CC1-2E2919CED1FB}">
      <dsp:nvSpPr>
        <dsp:cNvPr id="0" name=""/>
        <dsp:cNvSpPr/>
      </dsp:nvSpPr>
      <dsp:spPr>
        <a:xfrm>
          <a:off x="2958439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Guide interns on Job Role &amp; Code of Conduct</a:t>
          </a:r>
        </a:p>
      </dsp:txBody>
      <dsp:txXfrm>
        <a:off x="2958439" y="1645753"/>
        <a:ext cx="2511919" cy="1730110"/>
      </dsp:txXfrm>
    </dsp:sp>
    <dsp:sp modelId="{F6D4766C-34D8-4BB9-B05E-3771286454BC}">
      <dsp:nvSpPr>
        <dsp:cNvPr id="0" name=""/>
        <dsp:cNvSpPr/>
      </dsp:nvSpPr>
      <dsp:spPr>
        <a:xfrm>
          <a:off x="6726318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99E7B-4DA1-4E14-9623-1670D07F14B0}">
      <dsp:nvSpPr>
        <dsp:cNvPr id="0" name=""/>
        <dsp:cNvSpPr/>
      </dsp:nvSpPr>
      <dsp:spPr>
        <a:xfrm>
          <a:off x="5909944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Facilitate</a:t>
          </a:r>
        </a:p>
      </dsp:txBody>
      <dsp:txXfrm>
        <a:off x="5909944" y="1060917"/>
        <a:ext cx="2511919" cy="518083"/>
      </dsp:txXfrm>
    </dsp:sp>
    <dsp:sp modelId="{FD6D2E2C-DA21-4D3A-9A65-D4B2DE34AB0D}">
      <dsp:nvSpPr>
        <dsp:cNvPr id="0" name=""/>
        <dsp:cNvSpPr/>
      </dsp:nvSpPr>
      <dsp:spPr>
        <a:xfrm>
          <a:off x="5909944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Facilitate learning, track progress, and evaluate performance of interns</a:t>
          </a:r>
        </a:p>
      </dsp:txBody>
      <dsp:txXfrm>
        <a:off x="5909944" y="1645753"/>
        <a:ext cx="2511919" cy="1730110"/>
      </dsp:txXfrm>
    </dsp:sp>
    <dsp:sp modelId="{28E467C9-1F87-4A77-9C8B-4EBC6D162CEF}">
      <dsp:nvSpPr>
        <dsp:cNvPr id="0" name=""/>
        <dsp:cNvSpPr/>
      </dsp:nvSpPr>
      <dsp:spPr>
        <a:xfrm>
          <a:off x="9677824" y="38227"/>
          <a:ext cx="879171" cy="879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CE8F-7C3E-4C3F-9BDC-BB1427796379}">
      <dsp:nvSpPr>
        <dsp:cNvPr id="0" name=""/>
        <dsp:cNvSpPr/>
      </dsp:nvSpPr>
      <dsp:spPr>
        <a:xfrm>
          <a:off x="8861450" y="1060917"/>
          <a:ext cx="2511919" cy="518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>
              <a:latin typeface="Garamond" panose="02020404030301010803" pitchFamily="18" charset="0"/>
            </a:rPr>
            <a:t>Maintain</a:t>
          </a:r>
        </a:p>
      </dsp:txBody>
      <dsp:txXfrm>
        <a:off x="8861450" y="1060917"/>
        <a:ext cx="2511919" cy="518083"/>
      </dsp:txXfrm>
    </dsp:sp>
    <dsp:sp modelId="{B4AB3BDF-BB1E-4350-AC50-A4EDCE4F5962}">
      <dsp:nvSpPr>
        <dsp:cNvPr id="0" name=""/>
        <dsp:cNvSpPr/>
      </dsp:nvSpPr>
      <dsp:spPr>
        <a:xfrm>
          <a:off x="8861450" y="1645753"/>
          <a:ext cx="2511919" cy="1730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Maintain performance records &amp; issue Experience/ Completion Letters</a:t>
          </a:r>
        </a:p>
      </dsp:txBody>
      <dsp:txXfrm>
        <a:off x="8861450" y="1645753"/>
        <a:ext cx="2511919" cy="17301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927E-B154-463B-917D-7134E02AE4B2}">
      <dsp:nvSpPr>
        <dsp:cNvPr id="0" name=""/>
        <dsp:cNvSpPr/>
      </dsp:nvSpPr>
      <dsp:spPr>
        <a:xfrm>
          <a:off x="0" y="439"/>
          <a:ext cx="9579828" cy="1028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7D83A-FB6E-4D26-8C48-24CEC2879F44}">
      <dsp:nvSpPr>
        <dsp:cNvPr id="0" name=""/>
        <dsp:cNvSpPr/>
      </dsp:nvSpPr>
      <dsp:spPr>
        <a:xfrm>
          <a:off x="311105" y="231840"/>
          <a:ext cx="565646" cy="565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7FBB2-5357-4D1D-A416-6A6CD7738BA8}">
      <dsp:nvSpPr>
        <dsp:cNvPr id="0" name=""/>
        <dsp:cNvSpPr/>
      </dsp:nvSpPr>
      <dsp:spPr>
        <a:xfrm>
          <a:off x="1187858" y="439"/>
          <a:ext cx="8391969" cy="102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4" tIns="108844" rIns="108844" bIns="10884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Garamond" panose="02020404030301010803" pitchFamily="18" charset="0"/>
            </a:rPr>
            <a:t>Complete daily learning &amp; assigned tasks</a:t>
          </a:r>
          <a:endParaRPr lang="en-US" sz="3200" kern="1200">
            <a:latin typeface="Garamond" panose="02020404030301010803" pitchFamily="18" charset="0"/>
          </a:endParaRPr>
        </a:p>
      </dsp:txBody>
      <dsp:txXfrm>
        <a:off x="1187858" y="439"/>
        <a:ext cx="8391969" cy="1028448"/>
      </dsp:txXfrm>
    </dsp:sp>
    <dsp:sp modelId="{59AD7B8F-D561-4582-9E4E-96713481AF68}">
      <dsp:nvSpPr>
        <dsp:cNvPr id="0" name=""/>
        <dsp:cNvSpPr/>
      </dsp:nvSpPr>
      <dsp:spPr>
        <a:xfrm>
          <a:off x="0" y="1286000"/>
          <a:ext cx="9579828" cy="1028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8A0E1-C14A-44DB-8BE6-37969D788B3B}">
      <dsp:nvSpPr>
        <dsp:cNvPr id="0" name=""/>
        <dsp:cNvSpPr/>
      </dsp:nvSpPr>
      <dsp:spPr>
        <a:xfrm>
          <a:off x="311105" y="1517401"/>
          <a:ext cx="565646" cy="565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67A2-43EB-4D2B-9EB4-97991B0A8540}">
      <dsp:nvSpPr>
        <dsp:cNvPr id="0" name=""/>
        <dsp:cNvSpPr/>
      </dsp:nvSpPr>
      <dsp:spPr>
        <a:xfrm>
          <a:off x="1187858" y="1286000"/>
          <a:ext cx="8391969" cy="102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4" tIns="108844" rIns="108844" bIns="10884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Garamond" panose="02020404030301010803" pitchFamily="18" charset="0"/>
            </a:rPr>
            <a:t>Submit weekly reports &amp; final internship report</a:t>
          </a:r>
          <a:endParaRPr lang="en-US" sz="3200" kern="1200">
            <a:latin typeface="Garamond" panose="02020404030301010803" pitchFamily="18" charset="0"/>
          </a:endParaRPr>
        </a:p>
      </dsp:txBody>
      <dsp:txXfrm>
        <a:off x="1187858" y="1286000"/>
        <a:ext cx="8391969" cy="1028448"/>
      </dsp:txXfrm>
    </dsp:sp>
    <dsp:sp modelId="{6237FA40-E034-4065-A254-15F255204E28}">
      <dsp:nvSpPr>
        <dsp:cNvPr id="0" name=""/>
        <dsp:cNvSpPr/>
      </dsp:nvSpPr>
      <dsp:spPr>
        <a:xfrm>
          <a:off x="0" y="2571561"/>
          <a:ext cx="9579828" cy="10284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C835E-64D3-4892-BBF6-87E8C24F4105}">
      <dsp:nvSpPr>
        <dsp:cNvPr id="0" name=""/>
        <dsp:cNvSpPr/>
      </dsp:nvSpPr>
      <dsp:spPr>
        <a:xfrm>
          <a:off x="311105" y="2802962"/>
          <a:ext cx="565646" cy="565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516F3-501E-4914-8B20-D48671E2346C}">
      <dsp:nvSpPr>
        <dsp:cNvPr id="0" name=""/>
        <dsp:cNvSpPr/>
      </dsp:nvSpPr>
      <dsp:spPr>
        <a:xfrm>
          <a:off x="1187858" y="2571561"/>
          <a:ext cx="8391969" cy="1028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44" tIns="108844" rIns="108844" bIns="10884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Garamond" panose="02020404030301010803" pitchFamily="18" charset="0"/>
            </a:rPr>
            <a:t>Adhere to ALC’s tracking &amp; evaluation process</a:t>
          </a:r>
          <a:endParaRPr lang="en-US" sz="3200" kern="1200">
            <a:latin typeface="Garamond" panose="02020404030301010803" pitchFamily="18" charset="0"/>
          </a:endParaRPr>
        </a:p>
      </dsp:txBody>
      <dsp:txXfrm>
        <a:off x="1187858" y="2571561"/>
        <a:ext cx="8391969" cy="102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AC3A8-3416-4545-A9C5-07038870FEFA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8A3FC-C2EB-4DE6-8AAF-49BEEA73A714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406D1-BD59-4DFC-ACD1-433615D77AB0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MKCL has 5000+ centers across Maharashtra</a:t>
          </a:r>
        </a:p>
      </dsp:txBody>
      <dsp:txXfrm>
        <a:off x="1074268" y="4366"/>
        <a:ext cx="5170996" cy="930102"/>
      </dsp:txXfrm>
    </dsp:sp>
    <dsp:sp modelId="{55AB7A4D-1B1E-44BE-A5A2-E5100E099C46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F9BC3-3117-4987-8392-829A48DA0483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60500-0555-4DE8-98AF-50BC75B001B2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ALCs are MKCL’s implementation partners</a:t>
          </a:r>
        </a:p>
      </dsp:txBody>
      <dsp:txXfrm>
        <a:off x="1074268" y="1166994"/>
        <a:ext cx="5170996" cy="930102"/>
      </dsp:txXfrm>
    </dsp:sp>
    <dsp:sp modelId="{3A140CB9-D256-45AF-ADAC-4D3D3FD74EC6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382D8-374E-484B-AB0C-138EEF47D664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AE602-9544-4245-B325-DDEBD60D788B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Deliver training, mentorship, and academic support</a:t>
          </a:r>
        </a:p>
      </dsp:txBody>
      <dsp:txXfrm>
        <a:off x="1074268" y="2329622"/>
        <a:ext cx="5170996" cy="930102"/>
      </dsp:txXfrm>
    </dsp:sp>
    <dsp:sp modelId="{0839F8B5-BBDB-4A98-9CAF-CC909DE8F815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6AFA9-0BAD-4D5D-8B2E-FF7F6AA22F0E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87CD7-3A86-471F-B85F-D5DEB1E0CA52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With ALCs, MKCL has educated crores of learners</a:t>
          </a:r>
        </a:p>
      </dsp:txBody>
      <dsp:txXfrm>
        <a:off x="1074268" y="3492250"/>
        <a:ext cx="5170996" cy="930102"/>
      </dsp:txXfrm>
    </dsp:sp>
    <dsp:sp modelId="{FE58D6D3-0C6E-450A-B545-85462BAA75CD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666B4-078F-48C9-920F-C8749730644B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EE2EE-C6CD-4810-8015-8F53810E09A3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Bridge between students, colleges, and MKCL offerings</a:t>
          </a:r>
        </a:p>
      </dsp:txBody>
      <dsp:txXfrm>
        <a:off x="1074268" y="4654878"/>
        <a:ext cx="5170996" cy="930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B3348-16BC-42FB-B027-A698B762307F}">
      <dsp:nvSpPr>
        <dsp:cNvPr id="0" name=""/>
        <dsp:cNvSpPr/>
      </dsp:nvSpPr>
      <dsp:spPr>
        <a:xfrm>
          <a:off x="0" y="552256"/>
          <a:ext cx="5492780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Garamond" panose="02020404030301010803" pitchFamily="18" charset="0"/>
            </a:rPr>
            <a:t>Career-oriented, skill-based courses by MKCL</a:t>
          </a:r>
        </a:p>
      </dsp:txBody>
      <dsp:txXfrm>
        <a:off x="54830" y="607086"/>
        <a:ext cx="5383120" cy="1013540"/>
      </dsp:txXfrm>
    </dsp:sp>
    <dsp:sp modelId="{313CBB0F-0221-4DAB-84FF-58EFF2E12EF3}">
      <dsp:nvSpPr>
        <dsp:cNvPr id="0" name=""/>
        <dsp:cNvSpPr/>
      </dsp:nvSpPr>
      <dsp:spPr>
        <a:xfrm>
          <a:off x="0" y="1761856"/>
          <a:ext cx="5492780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aramond" panose="02020404030301010803" pitchFamily="18" charset="0"/>
            </a:rPr>
            <a:t>Aligned with National Skill Qualification Framework (NSQF)</a:t>
          </a:r>
        </a:p>
      </dsp:txBody>
      <dsp:txXfrm>
        <a:off x="54830" y="1816686"/>
        <a:ext cx="5383120" cy="1013540"/>
      </dsp:txXfrm>
    </dsp:sp>
    <dsp:sp modelId="{153DA07B-B5B1-4F79-8FEF-B2C46EAA5F7B}">
      <dsp:nvSpPr>
        <dsp:cNvPr id="0" name=""/>
        <dsp:cNvSpPr/>
      </dsp:nvSpPr>
      <dsp:spPr>
        <a:xfrm>
          <a:off x="0" y="2971457"/>
          <a:ext cx="5492780" cy="112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Garamond" panose="02020404030301010803" pitchFamily="18" charset="0"/>
            </a:rPr>
            <a:t>Courses in IT, design, finance, digital marketing, etc.</a:t>
          </a:r>
        </a:p>
      </dsp:txBody>
      <dsp:txXfrm>
        <a:off x="54830" y="3026287"/>
        <a:ext cx="5383120" cy="1013540"/>
      </dsp:txXfrm>
    </dsp:sp>
    <dsp:sp modelId="{6CF74213-23C5-404D-8EB2-C660E1814BAD}">
      <dsp:nvSpPr>
        <dsp:cNvPr id="0" name=""/>
        <dsp:cNvSpPr/>
      </dsp:nvSpPr>
      <dsp:spPr>
        <a:xfrm>
          <a:off x="0" y="4181057"/>
          <a:ext cx="5492780" cy="1123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Garamond" panose="02020404030301010803" pitchFamily="18" charset="0"/>
            </a:rPr>
            <a:t>Recognized by industry</a:t>
          </a:r>
        </a:p>
      </dsp:txBody>
      <dsp:txXfrm>
        <a:off x="54830" y="4235887"/>
        <a:ext cx="5383120" cy="101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59BB-9FC7-4D97-A926-F48387FC983B}">
      <dsp:nvSpPr>
        <dsp:cNvPr id="0" name=""/>
        <dsp:cNvSpPr/>
      </dsp:nvSpPr>
      <dsp:spPr>
        <a:xfrm>
          <a:off x="742962" y="2232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D09AF-AF6D-4C02-8812-8EBD07EAD4F8}">
      <dsp:nvSpPr>
        <dsp:cNvPr id="0" name=""/>
        <dsp:cNvSpPr/>
      </dsp:nvSpPr>
      <dsp:spPr>
        <a:xfrm>
          <a:off x="956396" y="215666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CA37B-074F-495A-B8D3-9766EEFBC75F}">
      <dsp:nvSpPr>
        <dsp:cNvPr id="0" name=""/>
        <dsp:cNvSpPr/>
      </dsp:nvSpPr>
      <dsp:spPr>
        <a:xfrm>
          <a:off x="288086" y="1315670"/>
          <a:ext cx="1911248" cy="86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N" sz="2000" kern="1200" dirty="0"/>
            <a:t>R</a:t>
          </a:r>
          <a:r>
            <a:rPr lang="en-US" sz="2000" kern="1200" dirty="0" err="1"/>
            <a:t>eal</a:t>
          </a:r>
          <a:r>
            <a:rPr lang="en-US" sz="2000" kern="1200" dirty="0"/>
            <a:t>-time, domain-specific internships</a:t>
          </a:r>
        </a:p>
      </dsp:txBody>
      <dsp:txXfrm>
        <a:off x="288086" y="1315670"/>
        <a:ext cx="1911248" cy="867715"/>
      </dsp:txXfrm>
    </dsp:sp>
    <dsp:sp modelId="{FF0E9FE1-B226-4A31-9137-CDF10F477B6D}">
      <dsp:nvSpPr>
        <dsp:cNvPr id="0" name=""/>
        <dsp:cNvSpPr/>
      </dsp:nvSpPr>
      <dsp:spPr>
        <a:xfrm>
          <a:off x="2806800" y="2232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D1CDF-14B3-453B-8391-C836B2130CB8}">
      <dsp:nvSpPr>
        <dsp:cNvPr id="0" name=""/>
        <dsp:cNvSpPr/>
      </dsp:nvSpPr>
      <dsp:spPr>
        <a:xfrm>
          <a:off x="3020233" y="215666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2E114-B0B9-4968-B515-8D193B9BC84C}">
      <dsp:nvSpPr>
        <dsp:cNvPr id="0" name=""/>
        <dsp:cNvSpPr/>
      </dsp:nvSpPr>
      <dsp:spPr>
        <a:xfrm>
          <a:off x="2486649" y="1315670"/>
          <a:ext cx="1641796" cy="86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Work-Based Learning approach</a:t>
          </a:r>
        </a:p>
      </dsp:txBody>
      <dsp:txXfrm>
        <a:off x="2486649" y="1315670"/>
        <a:ext cx="1641796" cy="867715"/>
      </dsp:txXfrm>
    </dsp:sp>
    <dsp:sp modelId="{454B431E-9555-44A7-BE85-5F94277F12D5}">
      <dsp:nvSpPr>
        <dsp:cNvPr id="0" name=""/>
        <dsp:cNvSpPr/>
      </dsp:nvSpPr>
      <dsp:spPr>
        <a:xfrm>
          <a:off x="4735911" y="2232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A4633-9C3F-491F-859D-CF0392941A8C}">
      <dsp:nvSpPr>
        <dsp:cNvPr id="0" name=""/>
        <dsp:cNvSpPr/>
      </dsp:nvSpPr>
      <dsp:spPr>
        <a:xfrm>
          <a:off x="4949345" y="215666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6B768-436C-493E-89A4-0F60FABA9CA8}">
      <dsp:nvSpPr>
        <dsp:cNvPr id="0" name=""/>
        <dsp:cNvSpPr/>
      </dsp:nvSpPr>
      <dsp:spPr>
        <a:xfrm>
          <a:off x="4415761" y="1315670"/>
          <a:ext cx="1641796" cy="86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Focus on skill application</a:t>
          </a:r>
        </a:p>
      </dsp:txBody>
      <dsp:txXfrm>
        <a:off x="4415761" y="1315670"/>
        <a:ext cx="1641796" cy="867715"/>
      </dsp:txXfrm>
    </dsp:sp>
    <dsp:sp modelId="{6308ED38-7609-4C1C-87F5-8861EE1195C7}">
      <dsp:nvSpPr>
        <dsp:cNvPr id="0" name=""/>
        <dsp:cNvSpPr/>
      </dsp:nvSpPr>
      <dsp:spPr>
        <a:xfrm>
          <a:off x="6665022" y="2232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2D998-79DE-4744-B045-BB9EC820F474}">
      <dsp:nvSpPr>
        <dsp:cNvPr id="0" name=""/>
        <dsp:cNvSpPr/>
      </dsp:nvSpPr>
      <dsp:spPr>
        <a:xfrm>
          <a:off x="6878456" y="215666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EC5A4-26EF-414C-BF13-7961AB4405C4}">
      <dsp:nvSpPr>
        <dsp:cNvPr id="0" name=""/>
        <dsp:cNvSpPr/>
      </dsp:nvSpPr>
      <dsp:spPr>
        <a:xfrm>
          <a:off x="6344872" y="1315670"/>
          <a:ext cx="1641796" cy="86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Duration: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2 - 3 months</a:t>
          </a:r>
        </a:p>
      </dsp:txBody>
      <dsp:txXfrm>
        <a:off x="6344872" y="1315670"/>
        <a:ext cx="1641796" cy="867715"/>
      </dsp:txXfrm>
    </dsp:sp>
    <dsp:sp modelId="{3F7574A2-2E1D-4683-95B1-C88563C560C3}">
      <dsp:nvSpPr>
        <dsp:cNvPr id="0" name=""/>
        <dsp:cNvSpPr/>
      </dsp:nvSpPr>
      <dsp:spPr>
        <a:xfrm>
          <a:off x="2258571" y="2593834"/>
          <a:ext cx="1001496" cy="10014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7B669-D33A-4EF4-B7FC-2DD77B3D5AD8}">
      <dsp:nvSpPr>
        <dsp:cNvPr id="0" name=""/>
        <dsp:cNvSpPr/>
      </dsp:nvSpPr>
      <dsp:spPr>
        <a:xfrm>
          <a:off x="2472004" y="2807268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14BF0-D1BA-4AC5-86BA-FC1ACA2108D4}">
      <dsp:nvSpPr>
        <dsp:cNvPr id="0" name=""/>
        <dsp:cNvSpPr/>
      </dsp:nvSpPr>
      <dsp:spPr>
        <a:xfrm>
          <a:off x="1510429" y="3907272"/>
          <a:ext cx="2497780" cy="86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Structured training and project work</a:t>
          </a:r>
        </a:p>
      </dsp:txBody>
      <dsp:txXfrm>
        <a:off x="1510429" y="3907272"/>
        <a:ext cx="2497780" cy="867715"/>
      </dsp:txXfrm>
    </dsp:sp>
    <dsp:sp modelId="{F9970B59-B34A-4B0C-A2BA-2284D654FF7A}">
      <dsp:nvSpPr>
        <dsp:cNvPr id="0" name=""/>
        <dsp:cNvSpPr/>
      </dsp:nvSpPr>
      <dsp:spPr>
        <a:xfrm>
          <a:off x="5029177" y="2593834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D5B18-0D90-4C55-B721-056451BD557D}">
      <dsp:nvSpPr>
        <dsp:cNvPr id="0" name=""/>
        <dsp:cNvSpPr/>
      </dsp:nvSpPr>
      <dsp:spPr>
        <a:xfrm>
          <a:off x="5242611" y="2807268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1FB81-BC9F-41E6-B0A3-DA3EE4F7CF6F}">
      <dsp:nvSpPr>
        <dsp:cNvPr id="0" name=""/>
        <dsp:cNvSpPr/>
      </dsp:nvSpPr>
      <dsp:spPr>
        <a:xfrm>
          <a:off x="4295524" y="3907272"/>
          <a:ext cx="2468802" cy="86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MKCL certification on completion</a:t>
          </a:r>
        </a:p>
      </dsp:txBody>
      <dsp:txXfrm>
        <a:off x="4295524" y="3907272"/>
        <a:ext cx="2468802" cy="8677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11FE-7EA9-4921-9E17-CDE1A30BAFC1}">
      <dsp:nvSpPr>
        <dsp:cNvPr id="0" name=""/>
        <dsp:cNvSpPr/>
      </dsp:nvSpPr>
      <dsp:spPr>
        <a:xfrm>
          <a:off x="1410920" y="406686"/>
          <a:ext cx="5689575" cy="568957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Hands-on experience with live projects</a:t>
          </a:r>
        </a:p>
      </dsp:txBody>
      <dsp:txXfrm>
        <a:off x="4391174" y="1133461"/>
        <a:ext cx="1490126" cy="1151461"/>
      </dsp:txXfrm>
    </dsp:sp>
    <dsp:sp modelId="{A3C6E1C2-1F4A-4C39-96EB-7AB47CA02FA4}">
      <dsp:nvSpPr>
        <dsp:cNvPr id="0" name=""/>
        <dsp:cNvSpPr/>
      </dsp:nvSpPr>
      <dsp:spPr>
        <a:xfrm>
          <a:off x="1478653" y="523864"/>
          <a:ext cx="5689575" cy="5689575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Enhances resumes</a:t>
          </a:r>
        </a:p>
      </dsp:txBody>
      <dsp:txXfrm>
        <a:off x="5339436" y="2826787"/>
        <a:ext cx="1557859" cy="1117595"/>
      </dsp:txXfrm>
    </dsp:sp>
    <dsp:sp modelId="{44025FE0-A28B-493D-9706-246CB3331DFE}">
      <dsp:nvSpPr>
        <dsp:cNvPr id="0" name=""/>
        <dsp:cNvSpPr/>
      </dsp:nvSpPr>
      <dsp:spPr>
        <a:xfrm>
          <a:off x="1410920" y="641042"/>
          <a:ext cx="5689575" cy="5689575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Builds soft skills</a:t>
          </a:r>
        </a:p>
      </dsp:txBody>
      <dsp:txXfrm>
        <a:off x="4391174" y="4486247"/>
        <a:ext cx="1490126" cy="1151461"/>
      </dsp:txXfrm>
    </dsp:sp>
    <dsp:sp modelId="{13B137C7-2B0A-4A0C-94C9-1BA1F72747C5}">
      <dsp:nvSpPr>
        <dsp:cNvPr id="0" name=""/>
        <dsp:cNvSpPr/>
      </dsp:nvSpPr>
      <dsp:spPr>
        <a:xfrm>
          <a:off x="892403" y="641042"/>
          <a:ext cx="6455676" cy="5689575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Mentorship by professionals</a:t>
          </a:r>
        </a:p>
      </dsp:txBody>
      <dsp:txXfrm>
        <a:off x="2275762" y="4486247"/>
        <a:ext cx="1690772" cy="1151461"/>
      </dsp:txXfrm>
    </dsp:sp>
    <dsp:sp modelId="{B4796CA8-E350-4B81-9CCE-E25B360C2980}">
      <dsp:nvSpPr>
        <dsp:cNvPr id="0" name=""/>
        <dsp:cNvSpPr/>
      </dsp:nvSpPr>
      <dsp:spPr>
        <a:xfrm>
          <a:off x="1207721" y="523864"/>
          <a:ext cx="5689575" cy="5689575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Increases job-readiness</a:t>
          </a:r>
        </a:p>
      </dsp:txBody>
      <dsp:txXfrm>
        <a:off x="1478653" y="2826787"/>
        <a:ext cx="1557859" cy="1117595"/>
      </dsp:txXfrm>
    </dsp:sp>
    <dsp:sp modelId="{DAD8A10E-52E1-4EAC-B0C6-8A5456A11B19}">
      <dsp:nvSpPr>
        <dsp:cNvPr id="0" name=""/>
        <dsp:cNvSpPr/>
      </dsp:nvSpPr>
      <dsp:spPr>
        <a:xfrm>
          <a:off x="1275454" y="406686"/>
          <a:ext cx="5689575" cy="568957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Certified internship</a:t>
          </a:r>
        </a:p>
      </dsp:txBody>
      <dsp:txXfrm>
        <a:off x="2494649" y="1133461"/>
        <a:ext cx="1490126" cy="1151461"/>
      </dsp:txXfrm>
    </dsp:sp>
    <dsp:sp modelId="{9493A4D2-679B-40C5-93E7-01680C03A5F6}">
      <dsp:nvSpPr>
        <dsp:cNvPr id="0" name=""/>
        <dsp:cNvSpPr/>
      </dsp:nvSpPr>
      <dsp:spPr>
        <a:xfrm>
          <a:off x="1058500" y="54474"/>
          <a:ext cx="6393998" cy="639399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808D3-4679-41D9-9E9F-D6B45221301A}">
      <dsp:nvSpPr>
        <dsp:cNvPr id="0" name=""/>
        <dsp:cNvSpPr/>
      </dsp:nvSpPr>
      <dsp:spPr>
        <a:xfrm>
          <a:off x="1126233" y="171652"/>
          <a:ext cx="6393998" cy="639399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B4AD2-F415-4BCA-824F-032BDED28A35}">
      <dsp:nvSpPr>
        <dsp:cNvPr id="0" name=""/>
        <dsp:cNvSpPr/>
      </dsp:nvSpPr>
      <dsp:spPr>
        <a:xfrm>
          <a:off x="1058500" y="288830"/>
          <a:ext cx="6393998" cy="639399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F0239-2C01-44AE-9F5B-977308C1D428}">
      <dsp:nvSpPr>
        <dsp:cNvPr id="0" name=""/>
        <dsp:cNvSpPr/>
      </dsp:nvSpPr>
      <dsp:spPr>
        <a:xfrm>
          <a:off x="920700" y="288830"/>
          <a:ext cx="6393998" cy="639399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48678-4BBE-4AFF-A08B-0B96A007C8F9}">
      <dsp:nvSpPr>
        <dsp:cNvPr id="0" name=""/>
        <dsp:cNvSpPr/>
      </dsp:nvSpPr>
      <dsp:spPr>
        <a:xfrm>
          <a:off x="855717" y="171652"/>
          <a:ext cx="6393998" cy="639399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6ADE9-9D5E-48D1-B0DF-8C3EC8B6F852}">
      <dsp:nvSpPr>
        <dsp:cNvPr id="0" name=""/>
        <dsp:cNvSpPr/>
      </dsp:nvSpPr>
      <dsp:spPr>
        <a:xfrm>
          <a:off x="923450" y="54474"/>
          <a:ext cx="6393998" cy="639399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39E4-C74B-4871-B17F-AC6754405BA9}">
      <dsp:nvSpPr>
        <dsp:cNvPr id="0" name=""/>
        <dsp:cNvSpPr/>
      </dsp:nvSpPr>
      <dsp:spPr>
        <a:xfrm>
          <a:off x="0" y="3086"/>
          <a:ext cx="4040188" cy="65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D2F4B4-02AB-4E20-B108-024B4BCFF1DE}">
      <dsp:nvSpPr>
        <dsp:cNvPr id="0" name=""/>
        <dsp:cNvSpPr/>
      </dsp:nvSpPr>
      <dsp:spPr>
        <a:xfrm>
          <a:off x="198899" y="151028"/>
          <a:ext cx="361635" cy="3616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80E10-B9D2-4FEE-81A3-CD9093871181}">
      <dsp:nvSpPr>
        <dsp:cNvPr id="0" name=""/>
        <dsp:cNvSpPr/>
      </dsp:nvSpPr>
      <dsp:spPr>
        <a:xfrm>
          <a:off x="759434" y="3086"/>
          <a:ext cx="3280753" cy="6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7" tIns="69587" rIns="69587" bIns="695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Structured &amp; monitored</a:t>
          </a:r>
        </a:p>
      </dsp:txBody>
      <dsp:txXfrm>
        <a:off x="759434" y="3086"/>
        <a:ext cx="3280753" cy="657519"/>
      </dsp:txXfrm>
    </dsp:sp>
    <dsp:sp modelId="{C4B37EF3-7A5E-4864-8DEB-F7BB246003C2}">
      <dsp:nvSpPr>
        <dsp:cNvPr id="0" name=""/>
        <dsp:cNvSpPr/>
      </dsp:nvSpPr>
      <dsp:spPr>
        <a:xfrm>
          <a:off x="0" y="824985"/>
          <a:ext cx="4040188" cy="65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D09378A-97D5-41CE-9AE0-8E0F5F093A6F}">
      <dsp:nvSpPr>
        <dsp:cNvPr id="0" name=""/>
        <dsp:cNvSpPr/>
      </dsp:nvSpPr>
      <dsp:spPr>
        <a:xfrm>
          <a:off x="198899" y="972927"/>
          <a:ext cx="361635" cy="3616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41749-195C-4E8A-AFA8-80C2E144D63E}">
      <dsp:nvSpPr>
        <dsp:cNvPr id="0" name=""/>
        <dsp:cNvSpPr/>
      </dsp:nvSpPr>
      <dsp:spPr>
        <a:xfrm>
          <a:off x="759434" y="824985"/>
          <a:ext cx="3280753" cy="6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7" tIns="69587" rIns="69587" bIns="695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Domain-aligned</a:t>
          </a:r>
        </a:p>
      </dsp:txBody>
      <dsp:txXfrm>
        <a:off x="759434" y="824985"/>
        <a:ext cx="3280753" cy="657519"/>
      </dsp:txXfrm>
    </dsp:sp>
    <dsp:sp modelId="{4DD62535-8AD6-4FA3-B245-043CD15781D0}">
      <dsp:nvSpPr>
        <dsp:cNvPr id="0" name=""/>
        <dsp:cNvSpPr/>
      </dsp:nvSpPr>
      <dsp:spPr>
        <a:xfrm>
          <a:off x="0" y="1646884"/>
          <a:ext cx="4040188" cy="65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4DE4EE0-4B57-44D2-9EA1-0C052A09EE2F}">
      <dsp:nvSpPr>
        <dsp:cNvPr id="0" name=""/>
        <dsp:cNvSpPr/>
      </dsp:nvSpPr>
      <dsp:spPr>
        <a:xfrm>
          <a:off x="198899" y="1794826"/>
          <a:ext cx="361635" cy="3616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8C2C0-7F94-446D-8C36-EE7BCF28732B}">
      <dsp:nvSpPr>
        <dsp:cNvPr id="0" name=""/>
        <dsp:cNvSpPr/>
      </dsp:nvSpPr>
      <dsp:spPr>
        <a:xfrm>
          <a:off x="759434" y="1646884"/>
          <a:ext cx="3280753" cy="6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7" tIns="69587" rIns="69587" bIns="695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Clear learning outcomes</a:t>
          </a:r>
        </a:p>
      </dsp:txBody>
      <dsp:txXfrm>
        <a:off x="759434" y="1646884"/>
        <a:ext cx="3280753" cy="657519"/>
      </dsp:txXfrm>
    </dsp:sp>
    <dsp:sp modelId="{378E5EBB-44D7-4014-A642-4AFF12813DE5}">
      <dsp:nvSpPr>
        <dsp:cNvPr id="0" name=""/>
        <dsp:cNvSpPr/>
      </dsp:nvSpPr>
      <dsp:spPr>
        <a:xfrm>
          <a:off x="0" y="2468783"/>
          <a:ext cx="4040188" cy="65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4F80E4-3DAF-4C04-8C04-730C5978B3AB}">
      <dsp:nvSpPr>
        <dsp:cNvPr id="0" name=""/>
        <dsp:cNvSpPr/>
      </dsp:nvSpPr>
      <dsp:spPr>
        <a:xfrm>
          <a:off x="198899" y="2616725"/>
          <a:ext cx="361635" cy="3616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025BF-A518-4C50-8641-4AAA924FB6BB}">
      <dsp:nvSpPr>
        <dsp:cNvPr id="0" name=""/>
        <dsp:cNvSpPr/>
      </dsp:nvSpPr>
      <dsp:spPr>
        <a:xfrm>
          <a:off x="759434" y="2468783"/>
          <a:ext cx="3280753" cy="6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7" tIns="69587" rIns="69587" bIns="695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Project-based work</a:t>
          </a:r>
        </a:p>
      </dsp:txBody>
      <dsp:txXfrm>
        <a:off x="759434" y="2468783"/>
        <a:ext cx="3280753" cy="657519"/>
      </dsp:txXfrm>
    </dsp:sp>
    <dsp:sp modelId="{AE420E61-9FF6-4276-B3FD-3CEF9403E3C3}">
      <dsp:nvSpPr>
        <dsp:cNvPr id="0" name=""/>
        <dsp:cNvSpPr/>
      </dsp:nvSpPr>
      <dsp:spPr>
        <a:xfrm>
          <a:off x="0" y="3290682"/>
          <a:ext cx="4040188" cy="657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E467C-747C-4E0F-9BC6-C5A713C13393}">
      <dsp:nvSpPr>
        <dsp:cNvPr id="0" name=""/>
        <dsp:cNvSpPr/>
      </dsp:nvSpPr>
      <dsp:spPr>
        <a:xfrm>
          <a:off x="198899" y="3438623"/>
          <a:ext cx="361635" cy="3616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29F282-60F1-4BAE-A730-10C181DA32C0}">
      <dsp:nvSpPr>
        <dsp:cNvPr id="0" name=""/>
        <dsp:cNvSpPr/>
      </dsp:nvSpPr>
      <dsp:spPr>
        <a:xfrm>
          <a:off x="759434" y="3290682"/>
          <a:ext cx="3280753" cy="65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87" tIns="69587" rIns="69587" bIns="695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MKCL certification</a:t>
          </a:r>
        </a:p>
      </dsp:txBody>
      <dsp:txXfrm>
        <a:off x="759434" y="3290682"/>
        <a:ext cx="3280753" cy="657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924FB-D79F-4D92-98B3-ECA21DDD32CF}">
      <dsp:nvSpPr>
        <dsp:cNvPr id="0" name=""/>
        <dsp:cNvSpPr/>
      </dsp:nvSpPr>
      <dsp:spPr>
        <a:xfrm>
          <a:off x="0" y="213870"/>
          <a:ext cx="5175384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 pitchFamily="18" charset="0"/>
            </a:rPr>
            <a:t>Digital Marketing Intern</a:t>
          </a:r>
        </a:p>
      </dsp:txBody>
      <dsp:txXfrm>
        <a:off x="37696" y="251566"/>
        <a:ext cx="5099992" cy="696808"/>
      </dsp:txXfrm>
    </dsp:sp>
    <dsp:sp modelId="{FDEDDC19-CFBE-42AA-85D0-239F39B36CA9}">
      <dsp:nvSpPr>
        <dsp:cNvPr id="0" name=""/>
        <dsp:cNvSpPr/>
      </dsp:nvSpPr>
      <dsp:spPr>
        <a:xfrm>
          <a:off x="0" y="1081110"/>
          <a:ext cx="5175384" cy="77220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Garamond" panose="02020404030301010803" pitchFamily="18" charset="0"/>
            </a:rPr>
            <a:t>Graphic Designer</a:t>
          </a:r>
        </a:p>
      </dsp:txBody>
      <dsp:txXfrm>
        <a:off x="37696" y="1118806"/>
        <a:ext cx="5099992" cy="696808"/>
      </dsp:txXfrm>
    </dsp:sp>
    <dsp:sp modelId="{A14879DD-8E64-4B4E-B2D8-12642E45932B}">
      <dsp:nvSpPr>
        <dsp:cNvPr id="0" name=""/>
        <dsp:cNvSpPr/>
      </dsp:nvSpPr>
      <dsp:spPr>
        <a:xfrm>
          <a:off x="0" y="1948350"/>
          <a:ext cx="5175384" cy="77220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 pitchFamily="18" charset="0"/>
            </a:rPr>
            <a:t>Office Automation Executive</a:t>
          </a:r>
        </a:p>
      </dsp:txBody>
      <dsp:txXfrm>
        <a:off x="37696" y="1986046"/>
        <a:ext cx="5099992" cy="696808"/>
      </dsp:txXfrm>
    </dsp:sp>
    <dsp:sp modelId="{61576618-D92D-41AB-BC50-37DED64B14E4}">
      <dsp:nvSpPr>
        <dsp:cNvPr id="0" name=""/>
        <dsp:cNvSpPr/>
      </dsp:nvSpPr>
      <dsp:spPr>
        <a:xfrm>
          <a:off x="0" y="2815590"/>
          <a:ext cx="5175384" cy="77220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Garamond" panose="02020404030301010803" pitchFamily="18" charset="0"/>
            </a:rPr>
            <a:t>Tally Operator</a:t>
          </a:r>
        </a:p>
      </dsp:txBody>
      <dsp:txXfrm>
        <a:off x="37696" y="2853286"/>
        <a:ext cx="5099992" cy="696808"/>
      </dsp:txXfrm>
    </dsp:sp>
    <dsp:sp modelId="{ADD5911B-46FF-4CD7-8E49-71A98B1F8CF6}">
      <dsp:nvSpPr>
        <dsp:cNvPr id="0" name=""/>
        <dsp:cNvSpPr/>
      </dsp:nvSpPr>
      <dsp:spPr>
        <a:xfrm>
          <a:off x="0" y="3682830"/>
          <a:ext cx="5175384" cy="77220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 pitchFamily="18" charset="0"/>
            </a:rPr>
            <a:t>Web Designer</a:t>
          </a:r>
        </a:p>
      </dsp:txBody>
      <dsp:txXfrm>
        <a:off x="37696" y="3720526"/>
        <a:ext cx="5099992" cy="696808"/>
      </dsp:txXfrm>
    </dsp:sp>
    <dsp:sp modelId="{920350AD-A226-4472-9E08-F173D4D700DE}">
      <dsp:nvSpPr>
        <dsp:cNvPr id="0" name=""/>
        <dsp:cNvSpPr/>
      </dsp:nvSpPr>
      <dsp:spPr>
        <a:xfrm>
          <a:off x="0" y="4550070"/>
          <a:ext cx="5175384" cy="7722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Garamond" panose="02020404030301010803" pitchFamily="18" charset="0"/>
            </a:rPr>
            <a:t>Aligned with student’s course</a:t>
          </a:r>
        </a:p>
      </dsp:txBody>
      <dsp:txXfrm>
        <a:off x="37696" y="4587766"/>
        <a:ext cx="5099992" cy="6968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0245D-33F7-48DA-A047-423DA8D97A46}">
      <dsp:nvSpPr>
        <dsp:cNvPr id="0" name=""/>
        <dsp:cNvSpPr/>
      </dsp:nvSpPr>
      <dsp:spPr>
        <a:xfrm>
          <a:off x="0" y="158876"/>
          <a:ext cx="5122926" cy="512292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DFCF3-C0CF-4E78-B3EB-0C07B660F823}">
      <dsp:nvSpPr>
        <dsp:cNvPr id="0" name=""/>
        <dsp:cNvSpPr/>
      </dsp:nvSpPr>
      <dsp:spPr>
        <a:xfrm>
          <a:off x="486677" y="645554"/>
          <a:ext cx="1997941" cy="1997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aramond" panose="02020404030301010803" pitchFamily="18" charset="0"/>
            </a:rPr>
            <a:t>Progress tracked via MKCL LMS</a:t>
          </a:r>
        </a:p>
      </dsp:txBody>
      <dsp:txXfrm>
        <a:off x="584208" y="743085"/>
        <a:ext cx="1802879" cy="1802879"/>
      </dsp:txXfrm>
    </dsp:sp>
    <dsp:sp modelId="{74E9A176-8557-4048-AE69-20EC7B112BF3}">
      <dsp:nvSpPr>
        <dsp:cNvPr id="0" name=""/>
        <dsp:cNvSpPr/>
      </dsp:nvSpPr>
      <dsp:spPr>
        <a:xfrm>
          <a:off x="2638306" y="645554"/>
          <a:ext cx="1997941" cy="199794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aramond" panose="02020404030301010803" pitchFamily="18" charset="0"/>
            </a:rPr>
            <a:t>Weekly reports and feedback</a:t>
          </a:r>
        </a:p>
      </dsp:txBody>
      <dsp:txXfrm>
        <a:off x="2735837" y="743085"/>
        <a:ext cx="1802879" cy="1802879"/>
      </dsp:txXfrm>
    </dsp:sp>
    <dsp:sp modelId="{EE0CD23F-9332-4A62-AB62-A4407BA76E31}">
      <dsp:nvSpPr>
        <dsp:cNvPr id="0" name=""/>
        <dsp:cNvSpPr/>
      </dsp:nvSpPr>
      <dsp:spPr>
        <a:xfrm>
          <a:off x="486677" y="2797183"/>
          <a:ext cx="1997941" cy="199794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aramond" panose="02020404030301010803" pitchFamily="18" charset="0"/>
            </a:rPr>
            <a:t>ALC support</a:t>
          </a:r>
        </a:p>
      </dsp:txBody>
      <dsp:txXfrm>
        <a:off x="584208" y="2894714"/>
        <a:ext cx="1802879" cy="1802879"/>
      </dsp:txXfrm>
    </dsp:sp>
    <dsp:sp modelId="{84A3AFA5-8FDE-4F92-BE14-31DF0552FF65}">
      <dsp:nvSpPr>
        <dsp:cNvPr id="0" name=""/>
        <dsp:cNvSpPr/>
      </dsp:nvSpPr>
      <dsp:spPr>
        <a:xfrm>
          <a:off x="2638306" y="2797183"/>
          <a:ext cx="1997941" cy="199794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aramond" panose="02020404030301010803" pitchFamily="18" charset="0"/>
            </a:rPr>
            <a:t>Evaluation on attendance, projects &amp; behavior</a:t>
          </a:r>
        </a:p>
      </dsp:txBody>
      <dsp:txXfrm>
        <a:off x="2735837" y="2894714"/>
        <a:ext cx="1802879" cy="18028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85B51-7990-4FE4-BF4A-55B419EC1F56}">
      <dsp:nvSpPr>
        <dsp:cNvPr id="0" name=""/>
        <dsp:cNvSpPr/>
      </dsp:nvSpPr>
      <dsp:spPr>
        <a:xfrm>
          <a:off x="42044" y="1408153"/>
          <a:ext cx="888910" cy="888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6A16A-6E7F-4550-86A1-97D9C4A71583}">
      <dsp:nvSpPr>
        <dsp:cNvPr id="0" name=""/>
        <dsp:cNvSpPr/>
      </dsp:nvSpPr>
      <dsp:spPr>
        <a:xfrm>
          <a:off x="228716" y="1594824"/>
          <a:ext cx="515568" cy="515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A5C5E-5805-46FE-9380-502D9B96B186}">
      <dsp:nvSpPr>
        <dsp:cNvPr id="0" name=""/>
        <dsp:cNvSpPr/>
      </dsp:nvSpPr>
      <dsp:spPr>
        <a:xfrm>
          <a:off x="1121436" y="1408153"/>
          <a:ext cx="2095289" cy="88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Garamond" panose="02020404030301010803" pitchFamily="18" charset="0"/>
            </a:rPr>
            <a:t>Sequential Learning</a:t>
          </a:r>
        </a:p>
      </dsp:txBody>
      <dsp:txXfrm>
        <a:off x="1121436" y="1408153"/>
        <a:ext cx="2095289" cy="888910"/>
      </dsp:txXfrm>
    </dsp:sp>
    <dsp:sp modelId="{FB9C13C1-C036-4D7E-9832-B4E4426408E3}">
      <dsp:nvSpPr>
        <dsp:cNvPr id="0" name=""/>
        <dsp:cNvSpPr/>
      </dsp:nvSpPr>
      <dsp:spPr>
        <a:xfrm>
          <a:off x="3581813" y="1408153"/>
          <a:ext cx="888910" cy="8889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6CC08-FA08-4A9A-93B5-023E04424CB3}">
      <dsp:nvSpPr>
        <dsp:cNvPr id="0" name=""/>
        <dsp:cNvSpPr/>
      </dsp:nvSpPr>
      <dsp:spPr>
        <a:xfrm>
          <a:off x="3768484" y="1594824"/>
          <a:ext cx="515568" cy="515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59FE-80F2-4533-AB86-7F8D38B8DD6B}">
      <dsp:nvSpPr>
        <dsp:cNvPr id="0" name=""/>
        <dsp:cNvSpPr/>
      </dsp:nvSpPr>
      <dsp:spPr>
        <a:xfrm>
          <a:off x="4661204" y="1408153"/>
          <a:ext cx="2095289" cy="88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aramond" panose="02020404030301010803" pitchFamily="18" charset="0"/>
            </a:rPr>
            <a:t>Weekly Work Report</a:t>
          </a:r>
        </a:p>
      </dsp:txBody>
      <dsp:txXfrm>
        <a:off x="4661204" y="1408153"/>
        <a:ext cx="2095289" cy="888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0605-94DD-46BB-B4C4-5243C854D58E}" type="datetimeFigureOut">
              <a:rPr lang="en-IN" smtClean="0"/>
              <a:t>07-04-2025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26AB-1418-4ECD-B4EA-F9EABDE68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26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F9B04-6A7A-4643-906B-4D380FB79DD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777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 Evaluation By AI and Marks entries, Constructive Feedback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F9B04-6A7A-4643-906B-4D380FB79DD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27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2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15125-C9DE-478B-A4A3-200499D07060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0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A0894B-B0BA-9211-5871-B9B11DB0563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4667" y="6642100"/>
            <a:ext cx="450851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600" kern="1200" dirty="0">
                <a:solidFill>
                  <a:schemeClr val="tx1"/>
                </a:solidFill>
                <a:latin typeface="Garamond" panose="02020404030301010803" pitchFamily="18" charset="0"/>
              </a:rPr>
              <a:t>Empowering Students with Real-World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81" y="5660607"/>
            <a:ext cx="10909643" cy="552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KLiC Internship by MKCL</a:t>
            </a:r>
          </a:p>
        </p:txBody>
      </p:sp>
      <p:pic>
        <p:nvPicPr>
          <p:cNvPr id="4" name="Picture 3" descr="A logo for a company&#10;&#10;AI-generated content may be incorrect.">
            <a:extLst>
              <a:ext uri="{FF2B5EF4-FFF2-40B4-BE49-F238E27FC236}">
                <a16:creationId xmlns:a16="http://schemas.microsoft.com/office/drawing/2014/main" id="{D0029CA0-DA51-FADF-FF64-B10DD12BA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40" y="591670"/>
            <a:ext cx="5456724" cy="2742004"/>
          </a:xfrm>
          <a:prstGeom prst="rect">
            <a:avLst/>
          </a:pr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73A506-DE54-19B5-E31B-C6641443D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4" y="862404"/>
            <a:ext cx="6798541" cy="16756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Monitoring &amp; Tracking </a:t>
            </a:r>
            <a:endParaRPr lang="en-US" sz="4000" dirty="0"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D1875F-E14D-A731-AF3C-7B52E305FE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26" r="29829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D933C5F6-D5B0-0CE2-63C3-F87D39671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7DBECB9-D7AF-A077-F347-7FED150CC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251913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449868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62D8-3246-6628-50AF-B669C36C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Course Structure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5F172254-4062-CEC1-0494-2F245DD9E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1969168" cy="9906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838ACA-FA6D-1664-828B-321CC106C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626513"/>
              </p:ext>
            </p:extLst>
          </p:nvPr>
        </p:nvGraphicFramePr>
        <p:xfrm>
          <a:off x="903513" y="1545269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41071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AF2763F-D2D2-B0DC-DFE8-272A49FCE358}"/>
              </a:ext>
            </a:extLst>
          </p:cNvPr>
          <p:cNvSpPr txBox="1">
            <a:spLocks/>
          </p:cNvSpPr>
          <p:nvPr/>
        </p:nvSpPr>
        <p:spPr>
          <a:xfrm>
            <a:off x="838200" y="86831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Basic English</a:t>
            </a:r>
            <a:endParaRPr lang="en-US" sz="52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C3C7E3-399B-C1B6-1135-FEBEB6DC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35" y="1431768"/>
            <a:ext cx="9622277" cy="4450303"/>
          </a:xfrm>
          <a:prstGeom prst="rect">
            <a:avLst/>
          </a:prstGeom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E43C7A01-F868-5E6B-29F1-D8BEA442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14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8F4943-E51D-A921-4073-DB7F16939B11}"/>
              </a:ext>
            </a:extLst>
          </p:cNvPr>
          <p:cNvSpPr txBox="1">
            <a:spLocks/>
          </p:cNvSpPr>
          <p:nvPr/>
        </p:nvSpPr>
        <p:spPr>
          <a:xfrm>
            <a:off x="838200" y="3814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Soft Skills</a:t>
            </a:r>
            <a:endParaRPr lang="en-US" sz="5200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FCBE6-529A-9F84-DE3B-473E5AD9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26" y="1486197"/>
            <a:ext cx="9834922" cy="4450303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F8315104-1D38-11E5-5498-996D40498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259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8F4943-E51D-A921-4073-DB7F16939B11}"/>
              </a:ext>
            </a:extLst>
          </p:cNvPr>
          <p:cNvSpPr txBox="1">
            <a:spLocks/>
          </p:cNvSpPr>
          <p:nvPr/>
        </p:nvSpPr>
        <p:spPr>
          <a:xfrm>
            <a:off x="838200" y="86831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 Readiness Skills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975D2-7F02-D700-BF73-50AED0F0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20" y="1377341"/>
            <a:ext cx="9674570" cy="4450303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6CB37EA8-4AFB-0552-3834-5010B0A47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82980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D9775-E4DB-4F38-C690-0BA3FF9A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95" y="643466"/>
            <a:ext cx="8074010" cy="5571067"/>
          </a:xfrm>
          <a:prstGeom prst="rect">
            <a:avLst/>
          </a:prstGeom>
        </p:spPr>
      </p:pic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D95FCB95-2A29-41B4-73C8-563170A14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32" y="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87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603C-30FE-092B-FF79-3622A385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41980"/>
            <a:ext cx="8229600" cy="114300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Interns Enrolment Process</a:t>
            </a:r>
            <a:endParaRPr lang="en-IN" b="1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501C4C8-4A60-24CE-1C8D-7C8FF845F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43127"/>
              </p:ext>
            </p:extLst>
          </p:nvPr>
        </p:nvGraphicFramePr>
        <p:xfrm>
          <a:off x="2688772" y="1417639"/>
          <a:ext cx="7881345" cy="487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687B2A6D-EEF1-FAFB-3045-D82269C2F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5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65125"/>
            <a:ext cx="89916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Roles &amp; Responsibilities- ALC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CF881F6-C0F1-BBE5-A6BD-35FD91004B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5848" y="1781571"/>
          <a:ext cx="11380304" cy="34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7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73;p27">
            <a:extLst>
              <a:ext uri="{FF2B5EF4-FFF2-40B4-BE49-F238E27FC236}">
                <a16:creationId xmlns:a16="http://schemas.microsoft.com/office/drawing/2014/main" id="{0FEF5C0A-7A4A-617A-27B3-D99216EF8F96}"/>
              </a:ext>
            </a:extLst>
          </p:cNvPr>
          <p:cNvGrpSpPr/>
          <p:nvPr/>
        </p:nvGrpSpPr>
        <p:grpSpPr>
          <a:xfrm>
            <a:off x="976246" y="4780090"/>
            <a:ext cx="1392110" cy="1392110"/>
            <a:chOff x="0" y="0"/>
            <a:chExt cx="812800" cy="812800"/>
          </a:xfrm>
        </p:grpSpPr>
        <p:sp>
          <p:nvSpPr>
            <p:cNvPr id="7" name="Google Shape;474;p27">
              <a:extLst>
                <a:ext uri="{FF2B5EF4-FFF2-40B4-BE49-F238E27FC236}">
                  <a16:creationId xmlns:a16="http://schemas.microsoft.com/office/drawing/2014/main" id="{6CFE5160-E429-5254-1FE9-45728E9A41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75;p27">
              <a:extLst>
                <a:ext uri="{FF2B5EF4-FFF2-40B4-BE49-F238E27FC236}">
                  <a16:creationId xmlns:a16="http://schemas.microsoft.com/office/drawing/2014/main" id="{ED552D07-7F56-46E2-24BE-A91CA5FBD2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399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Picture 14" descr="A logo for a company&#10;&#10;AI-generated content may be incorrect.">
            <a:extLst>
              <a:ext uri="{FF2B5EF4-FFF2-40B4-BE49-F238E27FC236}">
                <a16:creationId xmlns:a16="http://schemas.microsoft.com/office/drawing/2014/main" id="{13A31B5C-E573-CB6D-E09E-BEBBB5113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1969168" cy="990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37BCB74-A125-86F6-B7DE-369FF3C0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65125"/>
            <a:ext cx="8991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Roles &amp; Responsibilities- Interns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9B75982-3570-A4C2-A71F-08D01A97AD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0689" y="1500419"/>
          <a:ext cx="9579828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043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dirty="0">
                <a:latin typeface="Garamond" panose="02020404030301010803" pitchFamily="18" charset="0"/>
              </a:rPr>
              <a:t>Join Hands to Transform Student Futures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aramond" panose="02020404030301010803" pitchFamily="18" charset="0"/>
              </a:rPr>
              <a:t>Partner with ALCs to provide real-world exposure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r>
              <a:rPr lang="en-US" sz="2400" dirty="0">
                <a:latin typeface="Garamond" panose="02020404030301010803" pitchFamily="18" charset="0"/>
              </a:rPr>
              <a:t>Support students' transition from classroom to career</a:t>
            </a:r>
          </a:p>
        </p:txBody>
      </p:sp>
      <p:pic>
        <p:nvPicPr>
          <p:cNvPr id="15" name="Picture 14" descr="Hands-on top of each other">
            <a:extLst>
              <a:ext uri="{FF2B5EF4-FFF2-40B4-BE49-F238E27FC236}">
                <a16:creationId xmlns:a16="http://schemas.microsoft.com/office/drawing/2014/main" id="{0158D515-9A65-EFB1-22A5-FC629CCF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408" r="671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 descr="A logo for a company&#10;&#10;AI-generated content may be incorrect.">
            <a:extLst>
              <a:ext uri="{FF2B5EF4-FFF2-40B4-BE49-F238E27FC236}">
                <a16:creationId xmlns:a16="http://schemas.microsoft.com/office/drawing/2014/main" id="{5E0B8F01-B20E-BC9A-BBFE-EFDCB9AEE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196916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Garamond" panose="02020404030301010803" pitchFamily="18" charset="0"/>
              </a:rPr>
              <a:t>About MKCL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A103A4D-F710-524B-8B59-F537DDD82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2845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ADD30F6B-35E8-AF78-7530-2F4D5F414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88288-49F8-8393-618C-04D53DF9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63743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200" dirty="0"/>
              <a:t>Authorized Learning Center</a:t>
            </a:r>
            <a:endParaRPr lang="en-IN" sz="6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08BDC5-0EDB-B61C-BDA1-0B0FDEC3B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499104"/>
              </p:ext>
            </p:extLst>
          </p:nvPr>
        </p:nvGraphicFramePr>
        <p:xfrm>
          <a:off x="5108535" y="634327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A40F3A28-946C-15DB-4B18-5BE5E257BB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1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310" y="1905001"/>
            <a:ext cx="34026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495427"/>
            <a:ext cx="2800350" cy="4024310"/>
          </a:xfrm>
        </p:spPr>
        <p:txBody>
          <a:bodyPr>
            <a:normAutofit/>
          </a:bodyPr>
          <a:lstStyle/>
          <a:p>
            <a:r>
              <a:rPr lang="en-IN" sz="4800" dirty="0">
                <a:latin typeface="Garamond" panose="02020404030301010803" pitchFamily="18" charset="0"/>
              </a:rPr>
              <a:t>About KLiC Brand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5C24D73-8BAF-93AB-74DC-8592D94F2E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60372"/>
              </p:ext>
            </p:extLst>
          </p:nvPr>
        </p:nvGraphicFramePr>
        <p:xfrm>
          <a:off x="5050910" y="587829"/>
          <a:ext cx="5492780" cy="585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6A529671-0761-F8C0-C6D9-C4C38D6D2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459863"/>
            <a:ext cx="7886700" cy="10045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Garamond" panose="02020404030301010803" pitchFamily="18" charset="0"/>
              </a:rPr>
              <a:t>Key Features of KLiC Internship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8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1B39FDB-0A61-B804-E207-CF20BC569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124651"/>
              </p:ext>
            </p:extLst>
          </p:nvPr>
        </p:nvGraphicFramePr>
        <p:xfrm>
          <a:off x="1958622" y="1587970"/>
          <a:ext cx="8274756" cy="477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D8BCAF07-68AB-C188-8541-000C0A147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858" y="429031"/>
            <a:ext cx="2125980" cy="5457589"/>
          </a:xfrm>
        </p:spPr>
        <p:txBody>
          <a:bodyPr anchor="ctr">
            <a:normAutofit/>
          </a:bodyPr>
          <a:lstStyle/>
          <a:p>
            <a:r>
              <a:rPr lang="en-IN" sz="4000" b="1" dirty="0">
                <a:latin typeface="Garamond" panose="02020404030301010803" pitchFamily="18" charset="0"/>
              </a:rPr>
              <a:t>Benefits to Students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5490" y="6112341"/>
            <a:ext cx="81267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51048" y="5040414"/>
            <a:ext cx="54864" cy="2125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D57BBF44-3A3E-3BD3-4D86-74ECE365D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370605"/>
              </p:ext>
            </p:extLst>
          </p:nvPr>
        </p:nvGraphicFramePr>
        <p:xfrm>
          <a:off x="3374573" y="6491"/>
          <a:ext cx="8240484" cy="677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44B92D35-D0FC-DB9F-7D7F-9B995C2573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00B5-1A82-275B-678F-AFB64748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>
                <a:latin typeface="Garamond" panose="02020404030301010803" pitchFamily="18" charset="0"/>
              </a:rPr>
              <a:t>How is this Different?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15CEF-D9EA-B0D4-514D-81DA63DE0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3856" y="1524227"/>
            <a:ext cx="4040188" cy="639762"/>
          </a:xfrm>
        </p:spPr>
        <p:txBody>
          <a:bodyPr anchor="ctr">
            <a:normAutofit/>
          </a:bodyPr>
          <a:lstStyle/>
          <a:p>
            <a:r>
              <a:rPr lang="en-IN" dirty="0">
                <a:latin typeface="Garamond" panose="02020404030301010803" pitchFamily="18" charset="0"/>
              </a:rPr>
              <a:t>KLiC Internship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BF049BD0-C109-D51D-FABD-55998F84AA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3461941"/>
              </p:ext>
            </p:extLst>
          </p:nvPr>
        </p:nvGraphicFramePr>
        <p:xfrm>
          <a:off x="2166257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F783DB-B2D8-210B-2B04-E750B1673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8425" y="1535113"/>
            <a:ext cx="5389033" cy="639762"/>
          </a:xfrm>
        </p:spPr>
        <p:txBody>
          <a:bodyPr anchor="ctr">
            <a:normAutofit/>
          </a:bodyPr>
          <a:lstStyle/>
          <a:p>
            <a:r>
              <a:rPr lang="en-IN" dirty="0">
                <a:latin typeface="Garamond" panose="02020404030301010803" pitchFamily="18" charset="0"/>
              </a:rPr>
              <a:t>Other Internships: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6432D5-0997-4B78-8684-9D9E4CE94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8425" y="2174875"/>
            <a:ext cx="5389033" cy="3951288"/>
          </a:xfrm>
        </p:spPr>
        <p:txBody>
          <a:bodyPr>
            <a:normAutofit lnSpcReduction="10000"/>
          </a:bodyPr>
          <a:lstStyle/>
          <a:p>
            <a:pPr marL="400050" lvl="1" indent="0">
              <a:lnSpc>
                <a:spcPct val="200000"/>
              </a:lnSpc>
              <a:buNone/>
            </a:pPr>
            <a:r>
              <a:rPr lang="en-US" sz="2400" dirty="0">
                <a:latin typeface="Garamond" panose="02020404030301010803" pitchFamily="18" charset="0"/>
              </a:rPr>
              <a:t>Often unstructured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US" sz="2400" dirty="0">
                <a:latin typeface="Garamond" panose="02020404030301010803" pitchFamily="18" charset="0"/>
              </a:rPr>
              <a:t>Generic tasks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US" sz="2400" dirty="0">
                <a:latin typeface="Garamond" panose="02020404030301010803" pitchFamily="18" charset="0"/>
              </a:rPr>
              <a:t>Limited objectives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US" sz="2400" dirty="0">
                <a:latin typeface="Garamond" panose="02020404030301010803" pitchFamily="18" charset="0"/>
              </a:rPr>
              <a:t>Errand-based</a:t>
            </a:r>
          </a:p>
          <a:p>
            <a:pPr marL="400050" lvl="1" indent="0">
              <a:lnSpc>
                <a:spcPct val="200000"/>
              </a:lnSpc>
              <a:buNone/>
            </a:pPr>
            <a:r>
              <a:rPr lang="en-US" sz="2400" dirty="0">
                <a:latin typeface="Garamond" panose="02020404030301010803" pitchFamily="18" charset="0"/>
              </a:rPr>
              <a:t>No certification</a:t>
            </a:r>
          </a:p>
          <a:p>
            <a:endParaRPr lang="en-IN" dirty="0">
              <a:latin typeface="Garamond" panose="02020404030301010803" pitchFamily="18" charset="0"/>
            </a:endParaRPr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D9403EDC-4828-BE4B-107B-62E2388B5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9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787" y="640823"/>
            <a:ext cx="2859457" cy="5583148"/>
          </a:xfrm>
        </p:spPr>
        <p:txBody>
          <a:bodyPr anchor="ctr">
            <a:normAutofit/>
          </a:bodyPr>
          <a:lstStyle/>
          <a:p>
            <a:r>
              <a:rPr lang="en-IN" sz="4000" b="1" dirty="0">
                <a:latin typeface="Garamond" panose="02020404030301010803" pitchFamily="18" charset="0"/>
              </a:rPr>
              <a:t>Meaningful Job Roles &amp; Internships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68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D23718-64AF-F54D-278C-95E34BAC8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38954"/>
              </p:ext>
            </p:extLst>
          </p:nvPr>
        </p:nvGraphicFramePr>
        <p:xfrm>
          <a:off x="5010013" y="640823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74D972EC-4259-01BB-96FE-E237072408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42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64" y="507160"/>
            <a:ext cx="2402587" cy="5438730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Garamond" panose="02020404030301010803" pitchFamily="18" charset="0"/>
              </a:rPr>
              <a:t>Monitoring and Tracking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98125" y="287448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91D5AD5-EF64-CE5B-3C29-34D2FB2AC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277656"/>
              </p:ext>
            </p:extLst>
          </p:nvPr>
        </p:nvGraphicFramePr>
        <p:xfrm>
          <a:off x="4918710" y="512064"/>
          <a:ext cx="5122926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CF8AE21B-10B5-A7E9-91CA-1EA71E5D7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9" y="5867400"/>
            <a:ext cx="1969168" cy="99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44eeae5-b396-4051-8b6f-1c467829c16e}" enabled="1" method="Privileged" siteId="{1a2a8cea-6dab-42a4-9146-b7fedb5bcfe1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445</Words>
  <Application>Microsoft Office PowerPoint</Application>
  <PresentationFormat>Widescreen</PresentationFormat>
  <Paragraphs>101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Garamond</vt:lpstr>
      <vt:lpstr>Office Theme</vt:lpstr>
      <vt:lpstr>Empowering Students with Real-World Exposure</vt:lpstr>
      <vt:lpstr>About MKCL</vt:lpstr>
      <vt:lpstr>Authorized Learning Center</vt:lpstr>
      <vt:lpstr>About KLiC Brand</vt:lpstr>
      <vt:lpstr>Key Features of KLiC Internship</vt:lpstr>
      <vt:lpstr>Benefits to Students</vt:lpstr>
      <vt:lpstr>How is this Different?</vt:lpstr>
      <vt:lpstr>Meaningful Job Roles &amp; Internships</vt:lpstr>
      <vt:lpstr>Monitoring and Tracking</vt:lpstr>
      <vt:lpstr>Monitoring &amp; Tracking </vt:lpstr>
      <vt:lpstr>Course Structure</vt:lpstr>
      <vt:lpstr>PowerPoint Presentation</vt:lpstr>
      <vt:lpstr>PowerPoint Presentation</vt:lpstr>
      <vt:lpstr>PowerPoint Presentation</vt:lpstr>
      <vt:lpstr>PowerPoint Presentation</vt:lpstr>
      <vt:lpstr>Interns Enrolment Process</vt:lpstr>
      <vt:lpstr>Roles &amp; Responsibilities- ALC</vt:lpstr>
      <vt:lpstr>Roles &amp; Responsibilities- Interns</vt:lpstr>
      <vt:lpstr>Join Hands to Transform Student Futures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Kajal pawar</cp:lastModifiedBy>
  <cp:revision>6</cp:revision>
  <dcterms:created xsi:type="dcterms:W3CDTF">2013-01-27T09:14:16Z</dcterms:created>
  <dcterms:modified xsi:type="dcterms:W3CDTF">2025-04-07T09:09:34Z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Public</vt:lpwstr>
  </property>
</Properties>
</file>